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4"/>
    <p:sldMasterId id="214748367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Lst>
  <p:sldSz cy="5143500" cx="9144000"/>
  <p:notesSz cx="6858000" cy="9144000"/>
  <p:embeddedFontLst>
    <p:embeddedFont>
      <p:font typeface="Proxima Nova"/>
      <p:regular r:id="rId56"/>
      <p:bold r:id="rId57"/>
      <p:italic r:id="rId58"/>
      <p:boldItalic r:id="rId59"/>
    </p:embeddedFont>
    <p:embeddedFont>
      <p:font typeface="Roboto Medium"/>
      <p:regular r:id="rId60"/>
      <p:bold r:id="rId61"/>
      <p:italic r:id="rId62"/>
      <p:boldItalic r:id="rId63"/>
    </p:embeddedFont>
    <p:embeddedFont>
      <p:font typeface="Amatic SC"/>
      <p:regular r:id="rId64"/>
      <p:bold r:id="rId65"/>
    </p:embeddedFont>
    <p:embeddedFont>
      <p:font typeface="Anaheim"/>
      <p:regular r:id="rId66"/>
    </p:embeddedFont>
    <p:embeddedFont>
      <p:font typeface="Bebas Neue"/>
      <p:regular r:id="rId67"/>
    </p:embeddedFont>
    <p:embeddedFont>
      <p:font typeface="Bai Jamjuree"/>
      <p:regular r:id="rId68"/>
      <p:bold r:id="rId69"/>
      <p:italic r:id="rId70"/>
      <p:boldItalic r:id="rId71"/>
    </p:embeddedFont>
    <p:embeddedFont>
      <p:font typeface="Proxima Nova Semibold"/>
      <p:regular r:id="rId72"/>
      <p:bold r:id="rId73"/>
      <p:boldItalic r:id="rId7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2DD1E76-0EFC-41D5-8E67-69DF25D8B14F}">
  <a:tblStyle styleId="{02DD1E76-0EFC-41D5-8E67-69DF25D8B14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roximaNovaSemibold-bold.fntdata"/><Relationship Id="rId72" Type="http://schemas.openxmlformats.org/officeDocument/2006/relationships/font" Target="fonts/ProximaNovaSemibold-regular.fntdata"/><Relationship Id="rId31" Type="http://schemas.openxmlformats.org/officeDocument/2006/relationships/slide" Target="slides/slide25.xml"/><Relationship Id="rId30" Type="http://schemas.openxmlformats.org/officeDocument/2006/relationships/slide" Target="slides/slide24.xml"/><Relationship Id="rId74" Type="http://schemas.openxmlformats.org/officeDocument/2006/relationships/font" Target="fonts/ProximaNovaSemibold-boldItalic.fntdata"/><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BaiJamjuree-boldItalic.fntdata"/><Relationship Id="rId70" Type="http://schemas.openxmlformats.org/officeDocument/2006/relationships/font" Target="fonts/BaiJamjuree-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Medium-italic.fntdata"/><Relationship Id="rId61" Type="http://schemas.openxmlformats.org/officeDocument/2006/relationships/font" Target="fonts/RobotoMedium-bold.fntdata"/><Relationship Id="rId20" Type="http://schemas.openxmlformats.org/officeDocument/2006/relationships/slide" Target="slides/slide14.xml"/><Relationship Id="rId64" Type="http://schemas.openxmlformats.org/officeDocument/2006/relationships/font" Target="fonts/AmaticSC-regular.fntdata"/><Relationship Id="rId63" Type="http://schemas.openxmlformats.org/officeDocument/2006/relationships/font" Target="fonts/RobotoMedium-boldItalic.fntdata"/><Relationship Id="rId22" Type="http://schemas.openxmlformats.org/officeDocument/2006/relationships/slide" Target="slides/slide16.xml"/><Relationship Id="rId66" Type="http://schemas.openxmlformats.org/officeDocument/2006/relationships/font" Target="fonts/Anaheim-regular.fntdata"/><Relationship Id="rId21" Type="http://schemas.openxmlformats.org/officeDocument/2006/relationships/slide" Target="slides/slide15.xml"/><Relationship Id="rId65" Type="http://schemas.openxmlformats.org/officeDocument/2006/relationships/font" Target="fonts/AmaticSC-bold.fntdata"/><Relationship Id="rId24" Type="http://schemas.openxmlformats.org/officeDocument/2006/relationships/slide" Target="slides/slide18.xml"/><Relationship Id="rId68" Type="http://schemas.openxmlformats.org/officeDocument/2006/relationships/font" Target="fonts/BaiJamjuree-regular.fntdata"/><Relationship Id="rId23" Type="http://schemas.openxmlformats.org/officeDocument/2006/relationships/slide" Target="slides/slide17.xml"/><Relationship Id="rId67" Type="http://schemas.openxmlformats.org/officeDocument/2006/relationships/font" Target="fonts/BebasNeue-regular.fntdata"/><Relationship Id="rId60" Type="http://schemas.openxmlformats.org/officeDocument/2006/relationships/font" Target="fonts/RobotoMedium-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BaiJamjuree-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ProximaNova-bold.fntdata"/><Relationship Id="rId12" Type="http://schemas.openxmlformats.org/officeDocument/2006/relationships/slide" Target="slides/slide6.xml"/><Relationship Id="rId56" Type="http://schemas.openxmlformats.org/officeDocument/2006/relationships/font" Target="fonts/ProximaNova-regular.fntdata"/><Relationship Id="rId15" Type="http://schemas.openxmlformats.org/officeDocument/2006/relationships/slide" Target="slides/slide9.xml"/><Relationship Id="rId59" Type="http://schemas.openxmlformats.org/officeDocument/2006/relationships/font" Target="fonts/ProximaNova-boldItalic.fntdata"/><Relationship Id="rId14" Type="http://schemas.openxmlformats.org/officeDocument/2006/relationships/slide" Target="slides/slide8.xml"/><Relationship Id="rId58" Type="http://schemas.openxmlformats.org/officeDocument/2006/relationships/font" Target="fonts/ProximaNova-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jpg>
</file>

<file path=ppt/media/image14.jpg>
</file>

<file path=ppt/media/image15.jp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525752447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525752447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1" name="Shape 1381"/>
        <p:cNvGrpSpPr/>
        <p:nvPr/>
      </p:nvGrpSpPr>
      <p:grpSpPr>
        <a:xfrm>
          <a:off x="0" y="0"/>
          <a:ext cx="0" cy="0"/>
          <a:chOff x="0" y="0"/>
          <a:chExt cx="0" cy="0"/>
        </a:xfrm>
      </p:grpSpPr>
      <p:sp>
        <p:nvSpPr>
          <p:cNvPr id="1382" name="Google Shape;1382;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3" name="Google Shape;1383;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5" name="Shape 2965"/>
        <p:cNvGrpSpPr/>
        <p:nvPr/>
      </p:nvGrpSpPr>
      <p:grpSpPr>
        <a:xfrm>
          <a:off x="0" y="0"/>
          <a:ext cx="0" cy="0"/>
          <a:chOff x="0" y="0"/>
          <a:chExt cx="0" cy="0"/>
        </a:xfrm>
      </p:grpSpPr>
      <p:sp>
        <p:nvSpPr>
          <p:cNvPr id="2966" name="Google Shape;2966;g15257524478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7" name="Google Shape;2967;g15257524478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1" name="Shape 3211"/>
        <p:cNvGrpSpPr/>
        <p:nvPr/>
      </p:nvGrpSpPr>
      <p:grpSpPr>
        <a:xfrm>
          <a:off x="0" y="0"/>
          <a:ext cx="0" cy="0"/>
          <a:chOff x="0" y="0"/>
          <a:chExt cx="0" cy="0"/>
        </a:xfrm>
      </p:grpSpPr>
      <p:sp>
        <p:nvSpPr>
          <p:cNvPr id="3212" name="Google Shape;3212;g133f6155f6d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3" name="Google Shape;3213;g133f6155f6d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9" name="Shape 3269"/>
        <p:cNvGrpSpPr/>
        <p:nvPr/>
      </p:nvGrpSpPr>
      <p:grpSpPr>
        <a:xfrm>
          <a:off x="0" y="0"/>
          <a:ext cx="0" cy="0"/>
          <a:chOff x="0" y="0"/>
          <a:chExt cx="0" cy="0"/>
        </a:xfrm>
      </p:grpSpPr>
      <p:sp>
        <p:nvSpPr>
          <p:cNvPr id="3270" name="Google Shape;3270;g15bb7f0b52b_0_2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1" name="Google Shape;3271;g15bb7f0b52b_0_2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1" name="Shape 3321"/>
        <p:cNvGrpSpPr/>
        <p:nvPr/>
      </p:nvGrpSpPr>
      <p:grpSpPr>
        <a:xfrm>
          <a:off x="0" y="0"/>
          <a:ext cx="0" cy="0"/>
          <a:chOff x="0" y="0"/>
          <a:chExt cx="0" cy="0"/>
        </a:xfrm>
      </p:grpSpPr>
      <p:sp>
        <p:nvSpPr>
          <p:cNvPr id="3322" name="Google Shape;3322;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3" name="Google Shape;3323;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5" name="Shape 3335"/>
        <p:cNvGrpSpPr/>
        <p:nvPr/>
      </p:nvGrpSpPr>
      <p:grpSpPr>
        <a:xfrm>
          <a:off x="0" y="0"/>
          <a:ext cx="0" cy="0"/>
          <a:chOff x="0" y="0"/>
          <a:chExt cx="0" cy="0"/>
        </a:xfrm>
      </p:grpSpPr>
      <p:sp>
        <p:nvSpPr>
          <p:cNvPr id="3336" name="Google Shape;3336;g15bb7f0b52b_0_2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7" name="Google Shape;3337;g15bb7f0b52b_0_2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5" name="Shape 3355"/>
        <p:cNvGrpSpPr/>
        <p:nvPr/>
      </p:nvGrpSpPr>
      <p:grpSpPr>
        <a:xfrm>
          <a:off x="0" y="0"/>
          <a:ext cx="0" cy="0"/>
          <a:chOff x="0" y="0"/>
          <a:chExt cx="0" cy="0"/>
        </a:xfrm>
      </p:grpSpPr>
      <p:sp>
        <p:nvSpPr>
          <p:cNvPr id="3356" name="Google Shape;3356;g117b8719ecc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7" name="Google Shape;3357;g117b8719ecc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4" name="Shape 3384"/>
        <p:cNvGrpSpPr/>
        <p:nvPr/>
      </p:nvGrpSpPr>
      <p:grpSpPr>
        <a:xfrm>
          <a:off x="0" y="0"/>
          <a:ext cx="0" cy="0"/>
          <a:chOff x="0" y="0"/>
          <a:chExt cx="0" cy="0"/>
        </a:xfrm>
      </p:grpSpPr>
      <p:sp>
        <p:nvSpPr>
          <p:cNvPr id="3385" name="Google Shape;3385;ged9256fe6f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6" name="Google Shape;3386;ged9256fe6f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6" name="Shape 3396"/>
        <p:cNvGrpSpPr/>
        <p:nvPr/>
      </p:nvGrpSpPr>
      <p:grpSpPr>
        <a:xfrm>
          <a:off x="0" y="0"/>
          <a:ext cx="0" cy="0"/>
          <a:chOff x="0" y="0"/>
          <a:chExt cx="0" cy="0"/>
        </a:xfrm>
      </p:grpSpPr>
      <p:sp>
        <p:nvSpPr>
          <p:cNvPr id="3397" name="Google Shape;3397;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8" name="Google Shape;3398;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9" name="Shape 3429"/>
        <p:cNvGrpSpPr/>
        <p:nvPr/>
      </p:nvGrpSpPr>
      <p:grpSpPr>
        <a:xfrm>
          <a:off x="0" y="0"/>
          <a:ext cx="0" cy="0"/>
          <a:chOff x="0" y="0"/>
          <a:chExt cx="0" cy="0"/>
        </a:xfrm>
      </p:grpSpPr>
      <p:sp>
        <p:nvSpPr>
          <p:cNvPr id="3430" name="Google Shape;3430;g1340135a080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1" name="Google Shape;3431;g1340135a080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133f6155f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133f6155f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3" name="Shape 3443"/>
        <p:cNvGrpSpPr/>
        <p:nvPr/>
      </p:nvGrpSpPr>
      <p:grpSpPr>
        <a:xfrm>
          <a:off x="0" y="0"/>
          <a:ext cx="0" cy="0"/>
          <a:chOff x="0" y="0"/>
          <a:chExt cx="0" cy="0"/>
        </a:xfrm>
      </p:grpSpPr>
      <p:sp>
        <p:nvSpPr>
          <p:cNvPr id="3444" name="Google Shape;3444;g113dfeee94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5" name="Google Shape;3445;g113dfeee94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5" name="Shape 3455"/>
        <p:cNvGrpSpPr/>
        <p:nvPr/>
      </p:nvGrpSpPr>
      <p:grpSpPr>
        <a:xfrm>
          <a:off x="0" y="0"/>
          <a:ext cx="0" cy="0"/>
          <a:chOff x="0" y="0"/>
          <a:chExt cx="0" cy="0"/>
        </a:xfrm>
      </p:grpSpPr>
      <p:sp>
        <p:nvSpPr>
          <p:cNvPr id="3456" name="Google Shape;3456;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7" name="Google Shape;3457;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0" name="Shape 3480"/>
        <p:cNvGrpSpPr/>
        <p:nvPr/>
      </p:nvGrpSpPr>
      <p:grpSpPr>
        <a:xfrm>
          <a:off x="0" y="0"/>
          <a:ext cx="0" cy="0"/>
          <a:chOff x="0" y="0"/>
          <a:chExt cx="0" cy="0"/>
        </a:xfrm>
      </p:grpSpPr>
      <p:sp>
        <p:nvSpPr>
          <p:cNvPr id="3481" name="Google Shape;3481;g15bb7f0b52b_0_24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2" name="Google Shape;3482;g15bb7f0b52b_0_24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9" name="Shape 3499"/>
        <p:cNvGrpSpPr/>
        <p:nvPr/>
      </p:nvGrpSpPr>
      <p:grpSpPr>
        <a:xfrm>
          <a:off x="0" y="0"/>
          <a:ext cx="0" cy="0"/>
          <a:chOff x="0" y="0"/>
          <a:chExt cx="0" cy="0"/>
        </a:xfrm>
      </p:grpSpPr>
      <p:sp>
        <p:nvSpPr>
          <p:cNvPr id="3500" name="Google Shape;3500;g15bb7f0b52b_0_2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1" name="Google Shape;3501;g15bb7f0b52b_0_2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0" name="Shape 3550"/>
        <p:cNvGrpSpPr/>
        <p:nvPr/>
      </p:nvGrpSpPr>
      <p:grpSpPr>
        <a:xfrm>
          <a:off x="0" y="0"/>
          <a:ext cx="0" cy="0"/>
          <a:chOff x="0" y="0"/>
          <a:chExt cx="0" cy="0"/>
        </a:xfrm>
      </p:grpSpPr>
      <p:sp>
        <p:nvSpPr>
          <p:cNvPr id="3551" name="Google Shape;3551;g117d1415e74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2" name="Google Shape;3552;g117d1415e7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1" name="Shape 3571"/>
        <p:cNvGrpSpPr/>
        <p:nvPr/>
      </p:nvGrpSpPr>
      <p:grpSpPr>
        <a:xfrm>
          <a:off x="0" y="0"/>
          <a:ext cx="0" cy="0"/>
          <a:chOff x="0" y="0"/>
          <a:chExt cx="0" cy="0"/>
        </a:xfrm>
      </p:grpSpPr>
      <p:sp>
        <p:nvSpPr>
          <p:cNvPr id="3572" name="Google Shape;3572;g15bb7f0b52b_0_24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3" name="Google Shape;3573;g15bb7f0b52b_0_2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8" name="Shape 3818"/>
        <p:cNvGrpSpPr/>
        <p:nvPr/>
      </p:nvGrpSpPr>
      <p:grpSpPr>
        <a:xfrm>
          <a:off x="0" y="0"/>
          <a:ext cx="0" cy="0"/>
          <a:chOff x="0" y="0"/>
          <a:chExt cx="0" cy="0"/>
        </a:xfrm>
      </p:grpSpPr>
      <p:sp>
        <p:nvSpPr>
          <p:cNvPr id="3819" name="Google Shape;3819;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0" name="Google Shape;3820;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9" name="Shape 3849"/>
        <p:cNvGrpSpPr/>
        <p:nvPr/>
      </p:nvGrpSpPr>
      <p:grpSpPr>
        <a:xfrm>
          <a:off x="0" y="0"/>
          <a:ext cx="0" cy="0"/>
          <a:chOff x="0" y="0"/>
          <a:chExt cx="0" cy="0"/>
        </a:xfrm>
      </p:grpSpPr>
      <p:sp>
        <p:nvSpPr>
          <p:cNvPr id="3850" name="Google Shape;3850;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1" name="Google Shape;3851;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2" name="Shape 3862"/>
        <p:cNvGrpSpPr/>
        <p:nvPr/>
      </p:nvGrpSpPr>
      <p:grpSpPr>
        <a:xfrm>
          <a:off x="0" y="0"/>
          <a:ext cx="0" cy="0"/>
          <a:chOff x="0" y="0"/>
          <a:chExt cx="0" cy="0"/>
        </a:xfrm>
      </p:grpSpPr>
      <p:sp>
        <p:nvSpPr>
          <p:cNvPr id="3863" name="Google Shape;3863;g15bb7f0b52b_0_24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4" name="Google Shape;3864;g15bb7f0b52b_0_2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4" name="Shape 3884"/>
        <p:cNvGrpSpPr/>
        <p:nvPr/>
      </p:nvGrpSpPr>
      <p:grpSpPr>
        <a:xfrm>
          <a:off x="0" y="0"/>
          <a:ext cx="0" cy="0"/>
          <a:chOff x="0" y="0"/>
          <a:chExt cx="0" cy="0"/>
        </a:xfrm>
      </p:grpSpPr>
      <p:sp>
        <p:nvSpPr>
          <p:cNvPr id="3885" name="Google Shape;3885;g1340135a08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6" name="Google Shape;3886;g1340135a08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5" name="Shape 4035"/>
        <p:cNvGrpSpPr/>
        <p:nvPr/>
      </p:nvGrpSpPr>
      <p:grpSpPr>
        <a:xfrm>
          <a:off x="0" y="0"/>
          <a:ext cx="0" cy="0"/>
          <a:chOff x="0" y="0"/>
          <a:chExt cx="0" cy="0"/>
        </a:xfrm>
      </p:grpSpPr>
      <p:sp>
        <p:nvSpPr>
          <p:cNvPr id="4036" name="Google Shape;4036;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7" name="Google Shape;4037;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0" name="Shape 4050"/>
        <p:cNvGrpSpPr/>
        <p:nvPr/>
      </p:nvGrpSpPr>
      <p:grpSpPr>
        <a:xfrm>
          <a:off x="0" y="0"/>
          <a:ext cx="0" cy="0"/>
          <a:chOff x="0" y="0"/>
          <a:chExt cx="0" cy="0"/>
        </a:xfrm>
      </p:grpSpPr>
      <p:sp>
        <p:nvSpPr>
          <p:cNvPr id="4051" name="Google Shape;4051;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2" name="Google Shape;4052;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1" name="Shape 4061"/>
        <p:cNvGrpSpPr/>
        <p:nvPr/>
      </p:nvGrpSpPr>
      <p:grpSpPr>
        <a:xfrm>
          <a:off x="0" y="0"/>
          <a:ext cx="0" cy="0"/>
          <a:chOff x="0" y="0"/>
          <a:chExt cx="0" cy="0"/>
        </a:xfrm>
      </p:grpSpPr>
      <p:sp>
        <p:nvSpPr>
          <p:cNvPr id="4062" name="Google Shape;4062;g15bb7f0b52b_0_115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3" name="Google Shape;4063;g15bb7f0b52b_0_115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7" name="Shape 4067"/>
        <p:cNvGrpSpPr/>
        <p:nvPr/>
      </p:nvGrpSpPr>
      <p:grpSpPr>
        <a:xfrm>
          <a:off x="0" y="0"/>
          <a:ext cx="0" cy="0"/>
          <a:chOff x="0" y="0"/>
          <a:chExt cx="0" cy="0"/>
        </a:xfrm>
      </p:grpSpPr>
      <p:sp>
        <p:nvSpPr>
          <p:cNvPr id="4068" name="Google Shape;4068;g15bb7f0b52b_0_11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9" name="Google Shape;4069;g15bb7f0b52b_0_11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3" name="Shape 4073"/>
        <p:cNvGrpSpPr/>
        <p:nvPr/>
      </p:nvGrpSpPr>
      <p:grpSpPr>
        <a:xfrm>
          <a:off x="0" y="0"/>
          <a:ext cx="0" cy="0"/>
          <a:chOff x="0" y="0"/>
          <a:chExt cx="0" cy="0"/>
        </a:xfrm>
      </p:grpSpPr>
      <p:sp>
        <p:nvSpPr>
          <p:cNvPr id="4074" name="Google Shape;4074;g15bb7f0b52b_0_115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5" name="Google Shape;4075;g15bb7f0b52b_0_115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9" name="Shape 4089"/>
        <p:cNvGrpSpPr/>
        <p:nvPr/>
      </p:nvGrpSpPr>
      <p:grpSpPr>
        <a:xfrm>
          <a:off x="0" y="0"/>
          <a:ext cx="0" cy="0"/>
          <a:chOff x="0" y="0"/>
          <a:chExt cx="0" cy="0"/>
        </a:xfrm>
      </p:grpSpPr>
      <p:sp>
        <p:nvSpPr>
          <p:cNvPr id="4090" name="Google Shape;4090;g15bb7f0b52b_0_11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1" name="Google Shape;4091;g15bb7f0b52b_0_11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5" name="Shape 4105"/>
        <p:cNvGrpSpPr/>
        <p:nvPr/>
      </p:nvGrpSpPr>
      <p:grpSpPr>
        <a:xfrm>
          <a:off x="0" y="0"/>
          <a:ext cx="0" cy="0"/>
          <a:chOff x="0" y="0"/>
          <a:chExt cx="0" cy="0"/>
        </a:xfrm>
      </p:grpSpPr>
      <p:sp>
        <p:nvSpPr>
          <p:cNvPr id="4106" name="Google Shape;4106;g15bb7f0b52b_0_11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7" name="Google Shape;4107;g15bb7f0b52b_0_11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4" name="Shape 4444"/>
        <p:cNvGrpSpPr/>
        <p:nvPr/>
      </p:nvGrpSpPr>
      <p:grpSpPr>
        <a:xfrm>
          <a:off x="0" y="0"/>
          <a:ext cx="0" cy="0"/>
          <a:chOff x="0" y="0"/>
          <a:chExt cx="0" cy="0"/>
        </a:xfrm>
      </p:grpSpPr>
      <p:sp>
        <p:nvSpPr>
          <p:cNvPr id="4445" name="Google Shape;4445;g15bb7f0b52b_0_119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6" name="Google Shape;4446;g15bb7f0b52b_0_119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5" name="Shape 6645"/>
        <p:cNvGrpSpPr/>
        <p:nvPr/>
      </p:nvGrpSpPr>
      <p:grpSpPr>
        <a:xfrm>
          <a:off x="0" y="0"/>
          <a:ext cx="0" cy="0"/>
          <a:chOff x="0" y="0"/>
          <a:chExt cx="0" cy="0"/>
        </a:xfrm>
      </p:grpSpPr>
      <p:sp>
        <p:nvSpPr>
          <p:cNvPr id="6646" name="Google Shape;6646;g15bb7f0b52b_0_14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7" name="Google Shape;6647;g15bb7f0b52b_0_14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4" name="Shape 7064"/>
        <p:cNvGrpSpPr/>
        <p:nvPr/>
      </p:nvGrpSpPr>
      <p:grpSpPr>
        <a:xfrm>
          <a:off x="0" y="0"/>
          <a:ext cx="0" cy="0"/>
          <a:chOff x="0" y="0"/>
          <a:chExt cx="0" cy="0"/>
        </a:xfrm>
      </p:grpSpPr>
      <p:sp>
        <p:nvSpPr>
          <p:cNvPr id="7065" name="Google Shape;7065;g15bb7f0b52b_0_145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6" name="Google Shape;7066;g15bb7f0b52b_0_145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g15257524478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8" name="Google Shape;658;g15257524478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4" name="Shape 7234"/>
        <p:cNvGrpSpPr/>
        <p:nvPr/>
      </p:nvGrpSpPr>
      <p:grpSpPr>
        <a:xfrm>
          <a:off x="0" y="0"/>
          <a:ext cx="0" cy="0"/>
          <a:chOff x="0" y="0"/>
          <a:chExt cx="0" cy="0"/>
        </a:xfrm>
      </p:grpSpPr>
      <p:sp>
        <p:nvSpPr>
          <p:cNvPr id="7235" name="Google Shape;7235;g15bb7f0b52b_0_147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36" name="Google Shape;7236;g15bb7f0b52b_0_147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39" name="Shape 7639"/>
        <p:cNvGrpSpPr/>
        <p:nvPr/>
      </p:nvGrpSpPr>
      <p:grpSpPr>
        <a:xfrm>
          <a:off x="0" y="0"/>
          <a:ext cx="0" cy="0"/>
          <a:chOff x="0" y="0"/>
          <a:chExt cx="0" cy="0"/>
        </a:xfrm>
      </p:grpSpPr>
      <p:sp>
        <p:nvSpPr>
          <p:cNvPr id="7640" name="Google Shape;7640;g15bb7f0b52b_0_15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41" name="Google Shape;7641;g15bb7f0b52b_0_15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9" name="Shape 8019"/>
        <p:cNvGrpSpPr/>
        <p:nvPr/>
      </p:nvGrpSpPr>
      <p:grpSpPr>
        <a:xfrm>
          <a:off x="0" y="0"/>
          <a:ext cx="0" cy="0"/>
          <a:chOff x="0" y="0"/>
          <a:chExt cx="0" cy="0"/>
        </a:xfrm>
      </p:grpSpPr>
      <p:sp>
        <p:nvSpPr>
          <p:cNvPr id="8020" name="Google Shape;8020;g15bb7f0b52b_0_155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21" name="Google Shape;8021;g15bb7f0b52b_0_155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3" name="Shape 8433"/>
        <p:cNvGrpSpPr/>
        <p:nvPr/>
      </p:nvGrpSpPr>
      <p:grpSpPr>
        <a:xfrm>
          <a:off x="0" y="0"/>
          <a:ext cx="0" cy="0"/>
          <a:chOff x="0" y="0"/>
          <a:chExt cx="0" cy="0"/>
        </a:xfrm>
      </p:grpSpPr>
      <p:sp>
        <p:nvSpPr>
          <p:cNvPr id="8434" name="Google Shape;8434;g15bb7f0b52b_0_159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5" name="Google Shape;8435;g15bb7f0b52b_0_159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4" name="Shape 8794"/>
        <p:cNvGrpSpPr/>
        <p:nvPr/>
      </p:nvGrpSpPr>
      <p:grpSpPr>
        <a:xfrm>
          <a:off x="0" y="0"/>
          <a:ext cx="0" cy="0"/>
          <a:chOff x="0" y="0"/>
          <a:chExt cx="0" cy="0"/>
        </a:xfrm>
      </p:grpSpPr>
      <p:sp>
        <p:nvSpPr>
          <p:cNvPr id="8795" name="Google Shape;8795;g15bb7f0b52b_0_16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96" name="Google Shape;8796;g15bb7f0b52b_0_16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4" name="Shape 9304"/>
        <p:cNvGrpSpPr/>
        <p:nvPr/>
      </p:nvGrpSpPr>
      <p:grpSpPr>
        <a:xfrm>
          <a:off x="0" y="0"/>
          <a:ext cx="0" cy="0"/>
          <a:chOff x="0" y="0"/>
          <a:chExt cx="0" cy="0"/>
        </a:xfrm>
      </p:grpSpPr>
      <p:sp>
        <p:nvSpPr>
          <p:cNvPr id="9305" name="Google Shape;9305;g15bb7f0b52b_0_167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06" name="Google Shape;9306;g15bb7f0b52b_0_167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4" name="Shape 9924"/>
        <p:cNvGrpSpPr/>
        <p:nvPr/>
      </p:nvGrpSpPr>
      <p:grpSpPr>
        <a:xfrm>
          <a:off x="0" y="0"/>
          <a:ext cx="0" cy="0"/>
          <a:chOff x="0" y="0"/>
          <a:chExt cx="0" cy="0"/>
        </a:xfrm>
      </p:grpSpPr>
      <p:sp>
        <p:nvSpPr>
          <p:cNvPr id="9925" name="Google Shape;9925;g15bb7f0b52b_0_17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6" name="Google Shape;9926;g15bb7f0b52b_0_17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8" name="Shape 10518"/>
        <p:cNvGrpSpPr/>
        <p:nvPr/>
      </p:nvGrpSpPr>
      <p:grpSpPr>
        <a:xfrm>
          <a:off x="0" y="0"/>
          <a:ext cx="0" cy="0"/>
          <a:chOff x="0" y="0"/>
          <a:chExt cx="0" cy="0"/>
        </a:xfrm>
      </p:grpSpPr>
      <p:sp>
        <p:nvSpPr>
          <p:cNvPr id="10519" name="Google Shape;10519;g15bb7f0b52b_0_180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0" name="Google Shape;10520;g15bb7f0b52b_0_180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39" name="Shape 10839"/>
        <p:cNvGrpSpPr/>
        <p:nvPr/>
      </p:nvGrpSpPr>
      <p:grpSpPr>
        <a:xfrm>
          <a:off x="0" y="0"/>
          <a:ext cx="0" cy="0"/>
          <a:chOff x="0" y="0"/>
          <a:chExt cx="0" cy="0"/>
        </a:xfrm>
      </p:grpSpPr>
      <p:sp>
        <p:nvSpPr>
          <p:cNvPr id="10840" name="Google Shape;10840;g15bb7f0b52b_0_18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41" name="Google Shape;10841;g15bb7f0b52b_0_18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47" name="Shape 11147"/>
        <p:cNvGrpSpPr/>
        <p:nvPr/>
      </p:nvGrpSpPr>
      <p:grpSpPr>
        <a:xfrm>
          <a:off x="0" y="0"/>
          <a:ext cx="0" cy="0"/>
          <a:chOff x="0" y="0"/>
          <a:chExt cx="0" cy="0"/>
        </a:xfrm>
      </p:grpSpPr>
      <p:sp>
        <p:nvSpPr>
          <p:cNvPr id="11148" name="Google Shape;11148;g15bb7f0b52b_0_20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49" name="Google Shape;11149;g15bb7f0b52b_0_20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6" name="Shape 846"/>
        <p:cNvGrpSpPr/>
        <p:nvPr/>
      </p:nvGrpSpPr>
      <p:grpSpPr>
        <a:xfrm>
          <a:off x="0" y="0"/>
          <a:ext cx="0" cy="0"/>
          <a:chOff x="0" y="0"/>
          <a:chExt cx="0" cy="0"/>
        </a:xfrm>
      </p:grpSpPr>
      <p:sp>
        <p:nvSpPr>
          <p:cNvPr id="847" name="Google Shape;847;g15bb7f0b52b_0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8" name="Google Shape;848;g15bb7f0b52b_0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 name="Shape 1033"/>
        <p:cNvGrpSpPr/>
        <p:nvPr/>
      </p:nvGrpSpPr>
      <p:grpSpPr>
        <a:xfrm>
          <a:off x="0" y="0"/>
          <a:ext cx="0" cy="0"/>
          <a:chOff x="0" y="0"/>
          <a:chExt cx="0" cy="0"/>
        </a:xfrm>
      </p:grpSpPr>
      <p:sp>
        <p:nvSpPr>
          <p:cNvPr id="1034" name="Google Shape;1034;g15c22810318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5" name="Google Shape;1035;g15c2281031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 name="Shape 1049"/>
        <p:cNvGrpSpPr/>
        <p:nvPr/>
      </p:nvGrpSpPr>
      <p:grpSpPr>
        <a:xfrm>
          <a:off x="0" y="0"/>
          <a:ext cx="0" cy="0"/>
          <a:chOff x="0" y="0"/>
          <a:chExt cx="0" cy="0"/>
        </a:xfrm>
      </p:grpSpPr>
      <p:sp>
        <p:nvSpPr>
          <p:cNvPr id="1050" name="Google Shape;1050;g133f6155f6d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 name="Google Shape;1051;g133f6155f6d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 name="Shape 1082"/>
        <p:cNvGrpSpPr/>
        <p:nvPr/>
      </p:nvGrpSpPr>
      <p:grpSpPr>
        <a:xfrm>
          <a:off x="0" y="0"/>
          <a:ext cx="0" cy="0"/>
          <a:chOff x="0" y="0"/>
          <a:chExt cx="0" cy="0"/>
        </a:xfrm>
      </p:grpSpPr>
      <p:sp>
        <p:nvSpPr>
          <p:cNvPr id="1083" name="Google Shape;1083;ged9256fe6f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4" name="Google Shape;1084;ged9256fe6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6" name="Shape 1346"/>
        <p:cNvGrpSpPr/>
        <p:nvPr/>
      </p:nvGrpSpPr>
      <p:grpSpPr>
        <a:xfrm>
          <a:off x="0" y="0"/>
          <a:ext cx="0" cy="0"/>
          <a:chOff x="0" y="0"/>
          <a:chExt cx="0" cy="0"/>
        </a:xfrm>
      </p:grpSpPr>
      <p:sp>
        <p:nvSpPr>
          <p:cNvPr id="1347" name="Google Shape;1347;g117b871a42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8" name="Google Shape;1348;g117b871a42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0" y="0"/>
            <a:ext cx="9144000" cy="5143500"/>
            <a:chOff x="0" y="0"/>
            <a:chExt cx="9144000" cy="5143500"/>
          </a:xfrm>
        </p:grpSpPr>
        <p:pic>
          <p:nvPicPr>
            <p:cNvPr id="10" name="Google Shape;10;p2"/>
            <p:cNvPicPr preferRelativeResize="0"/>
            <p:nvPr/>
          </p:nvPicPr>
          <p:blipFill rotWithShape="1">
            <a:blip r:embed="rId2">
              <a:alphaModFix amt="46000"/>
            </a:blip>
            <a:srcRect b="0" l="50000" r="0" t="0"/>
            <a:stretch/>
          </p:blipFill>
          <p:spPr>
            <a:xfrm rot="10800000">
              <a:off x="0" y="0"/>
              <a:ext cx="4572000" cy="5143500"/>
            </a:xfrm>
            <a:prstGeom prst="rect">
              <a:avLst/>
            </a:prstGeom>
            <a:noFill/>
            <a:ln>
              <a:noFill/>
            </a:ln>
          </p:spPr>
        </p:pic>
        <p:pic>
          <p:nvPicPr>
            <p:cNvPr id="11" name="Google Shape;11;p2"/>
            <p:cNvPicPr preferRelativeResize="0"/>
            <p:nvPr/>
          </p:nvPicPr>
          <p:blipFill rotWithShape="1">
            <a:blip r:embed="rId2">
              <a:alphaModFix amt="46000"/>
            </a:blip>
            <a:srcRect b="0" l="50000" r="0" t="0"/>
            <a:stretch/>
          </p:blipFill>
          <p:spPr>
            <a:xfrm rot="10800000">
              <a:off x="4572000" y="0"/>
              <a:ext cx="4572000" cy="5143500"/>
            </a:xfrm>
            <a:prstGeom prst="rect">
              <a:avLst/>
            </a:prstGeom>
            <a:noFill/>
            <a:ln>
              <a:noFill/>
            </a:ln>
          </p:spPr>
        </p:pic>
      </p:grpSp>
      <p:sp>
        <p:nvSpPr>
          <p:cNvPr id="12" name="Google Shape;12;p2"/>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b="1" sz="5400">
                <a:solidFill>
                  <a:srgbClr val="9961FF"/>
                </a:solidFill>
                <a:latin typeface="Bai Jamjuree"/>
                <a:ea typeface="Bai Jamjuree"/>
                <a:cs typeface="Bai Jamjuree"/>
                <a:sym typeface="Bai Jamjure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3" name="Google Shape;13;p2"/>
          <p:cNvSpPr txBox="1"/>
          <p:nvPr>
            <p:ph idx="1" type="subTitle"/>
          </p:nvPr>
        </p:nvSpPr>
        <p:spPr>
          <a:xfrm>
            <a:off x="6265085" y="4077500"/>
            <a:ext cx="2165700" cy="5310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Clr>
                <a:schemeClr val="dk1"/>
              </a:buClr>
              <a:buSzPts val="1400"/>
              <a:buNone/>
              <a:defRPr sz="1600">
                <a:solidFill>
                  <a:srgbClr val="F3F3F3"/>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p:txBody>
      </p:sp>
      <p:sp>
        <p:nvSpPr>
          <p:cNvPr id="14" name="Google Shape;14;p2"/>
          <p:cNvSpPr txBox="1"/>
          <p:nvPr>
            <p:ph idx="2" type="subTitle"/>
          </p:nvPr>
        </p:nvSpPr>
        <p:spPr>
          <a:xfrm>
            <a:off x="713315" y="4077575"/>
            <a:ext cx="1383900" cy="53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b="1" sz="1600">
                <a:solidFill>
                  <a:srgbClr val="F3F3F3"/>
                </a:solidFill>
                <a:latin typeface="Bai Jamjuree"/>
                <a:ea typeface="Bai Jamjuree"/>
                <a:cs typeface="Bai Jamjuree"/>
                <a:sym typeface="Bai Jamjuree"/>
              </a:defRPr>
            </a:lvl1pPr>
            <a:lvl2pPr lvl="1" rtl="0">
              <a:lnSpc>
                <a:spcPct val="100000"/>
              </a:lnSpc>
              <a:spcBef>
                <a:spcPts val="0"/>
              </a:spcBef>
              <a:spcAft>
                <a:spcPts val="0"/>
              </a:spcAft>
              <a:buClr>
                <a:schemeClr val="dk1"/>
              </a:buClr>
              <a:buSzPts val="1800"/>
              <a:buNone/>
              <a:defRPr sz="1800">
                <a:solidFill>
                  <a:schemeClr val="dk1"/>
                </a:solidFill>
              </a:defRPr>
            </a:lvl2pPr>
            <a:lvl3pPr lvl="2" rtl="0">
              <a:lnSpc>
                <a:spcPct val="100000"/>
              </a:lnSpc>
              <a:spcBef>
                <a:spcPts val="0"/>
              </a:spcBef>
              <a:spcAft>
                <a:spcPts val="0"/>
              </a:spcAft>
              <a:buClr>
                <a:schemeClr val="dk1"/>
              </a:buClr>
              <a:buSzPts val="1800"/>
              <a:buNone/>
              <a:defRPr sz="1800">
                <a:solidFill>
                  <a:schemeClr val="dk1"/>
                </a:solidFill>
              </a:defRPr>
            </a:lvl3pPr>
            <a:lvl4pPr lvl="3" rtl="0">
              <a:lnSpc>
                <a:spcPct val="100000"/>
              </a:lnSpc>
              <a:spcBef>
                <a:spcPts val="0"/>
              </a:spcBef>
              <a:spcAft>
                <a:spcPts val="0"/>
              </a:spcAft>
              <a:buClr>
                <a:schemeClr val="dk1"/>
              </a:buClr>
              <a:buSzPts val="1800"/>
              <a:buNone/>
              <a:defRPr sz="1800">
                <a:solidFill>
                  <a:schemeClr val="dk1"/>
                </a:solidFill>
              </a:defRPr>
            </a:lvl4pPr>
            <a:lvl5pPr lvl="4" rtl="0">
              <a:lnSpc>
                <a:spcPct val="100000"/>
              </a:lnSpc>
              <a:spcBef>
                <a:spcPts val="0"/>
              </a:spcBef>
              <a:spcAft>
                <a:spcPts val="0"/>
              </a:spcAft>
              <a:buClr>
                <a:schemeClr val="dk1"/>
              </a:buClr>
              <a:buSzPts val="1800"/>
              <a:buNone/>
              <a:defRPr sz="1800">
                <a:solidFill>
                  <a:schemeClr val="dk1"/>
                </a:solidFill>
              </a:defRPr>
            </a:lvl5pPr>
            <a:lvl6pPr lvl="5" rtl="0">
              <a:lnSpc>
                <a:spcPct val="100000"/>
              </a:lnSpc>
              <a:spcBef>
                <a:spcPts val="0"/>
              </a:spcBef>
              <a:spcAft>
                <a:spcPts val="0"/>
              </a:spcAft>
              <a:buClr>
                <a:schemeClr val="dk1"/>
              </a:buClr>
              <a:buSzPts val="1800"/>
              <a:buNone/>
              <a:defRPr sz="1800">
                <a:solidFill>
                  <a:schemeClr val="dk1"/>
                </a:solidFill>
              </a:defRPr>
            </a:lvl6pPr>
            <a:lvl7pPr lvl="6" rtl="0">
              <a:lnSpc>
                <a:spcPct val="100000"/>
              </a:lnSpc>
              <a:spcBef>
                <a:spcPts val="0"/>
              </a:spcBef>
              <a:spcAft>
                <a:spcPts val="0"/>
              </a:spcAft>
              <a:buClr>
                <a:schemeClr val="dk1"/>
              </a:buClr>
              <a:buSzPts val="1800"/>
              <a:buNone/>
              <a:defRPr sz="1800">
                <a:solidFill>
                  <a:schemeClr val="dk1"/>
                </a:solidFill>
              </a:defRPr>
            </a:lvl7pPr>
            <a:lvl8pPr lvl="7" rtl="0">
              <a:lnSpc>
                <a:spcPct val="100000"/>
              </a:lnSpc>
              <a:spcBef>
                <a:spcPts val="0"/>
              </a:spcBef>
              <a:spcAft>
                <a:spcPts val="0"/>
              </a:spcAft>
              <a:buClr>
                <a:schemeClr val="dk1"/>
              </a:buClr>
              <a:buSzPts val="1800"/>
              <a:buNone/>
              <a:defRPr sz="1800">
                <a:solidFill>
                  <a:schemeClr val="dk1"/>
                </a:solidFill>
              </a:defRPr>
            </a:lvl8pPr>
            <a:lvl9pPr lvl="8" rtl="0">
              <a:lnSpc>
                <a:spcPct val="100000"/>
              </a:lnSpc>
              <a:spcBef>
                <a:spcPts val="0"/>
              </a:spcBef>
              <a:spcAft>
                <a:spcPts val="0"/>
              </a:spcAft>
              <a:buClr>
                <a:schemeClr val="dk1"/>
              </a:buClr>
              <a:buSzPts val="1800"/>
              <a:buNone/>
              <a:defRPr sz="1800">
                <a:solidFill>
                  <a:schemeClr val="dk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1" name="Shape 61"/>
        <p:cNvGrpSpPr/>
        <p:nvPr/>
      </p:nvGrpSpPr>
      <p:grpSpPr>
        <a:xfrm>
          <a:off x="0" y="0"/>
          <a:ext cx="0" cy="0"/>
          <a:chOff x="0" y="0"/>
          <a:chExt cx="0" cy="0"/>
        </a:xfrm>
      </p:grpSpPr>
      <p:grpSp>
        <p:nvGrpSpPr>
          <p:cNvPr id="62" name="Google Shape;62;p11"/>
          <p:cNvGrpSpPr/>
          <p:nvPr/>
        </p:nvGrpSpPr>
        <p:grpSpPr>
          <a:xfrm>
            <a:off x="0" y="0"/>
            <a:ext cx="9144000" cy="5143500"/>
            <a:chOff x="0" y="0"/>
            <a:chExt cx="9144000" cy="5143500"/>
          </a:xfrm>
        </p:grpSpPr>
        <p:pic>
          <p:nvPicPr>
            <p:cNvPr id="63" name="Google Shape;63;p11"/>
            <p:cNvPicPr preferRelativeResize="0"/>
            <p:nvPr/>
          </p:nvPicPr>
          <p:blipFill rotWithShape="1">
            <a:blip r:embed="rId2">
              <a:alphaModFix amt="46000"/>
            </a:blip>
            <a:srcRect b="0" l="50000" r="0" t="0"/>
            <a:stretch/>
          </p:blipFill>
          <p:spPr>
            <a:xfrm rot="10800000">
              <a:off x="0" y="0"/>
              <a:ext cx="4572000" cy="5143500"/>
            </a:xfrm>
            <a:prstGeom prst="rect">
              <a:avLst/>
            </a:prstGeom>
            <a:noFill/>
            <a:ln>
              <a:noFill/>
            </a:ln>
          </p:spPr>
        </p:pic>
        <p:pic>
          <p:nvPicPr>
            <p:cNvPr id="64" name="Google Shape;64;p11"/>
            <p:cNvPicPr preferRelativeResize="0"/>
            <p:nvPr/>
          </p:nvPicPr>
          <p:blipFill rotWithShape="1">
            <a:blip r:embed="rId2">
              <a:alphaModFix amt="46000"/>
            </a:blip>
            <a:srcRect b="0" l="50000" r="0" t="0"/>
            <a:stretch/>
          </p:blipFill>
          <p:spPr>
            <a:xfrm rot="10800000">
              <a:off x="4572000" y="0"/>
              <a:ext cx="4572000" cy="5143500"/>
            </a:xfrm>
            <a:prstGeom prst="rect">
              <a:avLst/>
            </a:prstGeom>
            <a:noFill/>
            <a:ln>
              <a:noFill/>
            </a:ln>
          </p:spPr>
        </p:pic>
      </p:grpSp>
      <p:sp>
        <p:nvSpPr>
          <p:cNvPr id="65" name="Google Shape;65;p11"/>
          <p:cNvSpPr txBox="1"/>
          <p:nvPr>
            <p:ph idx="1" type="subTitle"/>
          </p:nvPr>
        </p:nvSpPr>
        <p:spPr>
          <a:xfrm>
            <a:off x="713300" y="2086250"/>
            <a:ext cx="7717500" cy="48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6" name="Google Shape;66;p11"/>
          <p:cNvSpPr txBox="1"/>
          <p:nvPr>
            <p:ph hasCustomPrompt="1" type="title"/>
          </p:nvPr>
        </p:nvSpPr>
        <p:spPr>
          <a:xfrm>
            <a:off x="713175" y="539500"/>
            <a:ext cx="7717500" cy="17130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1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7" name="Shape 6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3">
    <p:spTree>
      <p:nvGrpSpPr>
        <p:cNvPr id="68" name="Shape 68"/>
        <p:cNvGrpSpPr/>
        <p:nvPr/>
      </p:nvGrpSpPr>
      <p:grpSpPr>
        <a:xfrm>
          <a:off x="0" y="0"/>
          <a:ext cx="0" cy="0"/>
          <a:chOff x="0" y="0"/>
          <a:chExt cx="0" cy="0"/>
        </a:xfrm>
      </p:grpSpPr>
      <p:grpSp>
        <p:nvGrpSpPr>
          <p:cNvPr id="69" name="Google Shape;69;p13"/>
          <p:cNvGrpSpPr/>
          <p:nvPr/>
        </p:nvGrpSpPr>
        <p:grpSpPr>
          <a:xfrm>
            <a:off x="0" y="0"/>
            <a:ext cx="9144000" cy="5143500"/>
            <a:chOff x="0" y="0"/>
            <a:chExt cx="9144000" cy="5143500"/>
          </a:xfrm>
        </p:grpSpPr>
        <p:pic>
          <p:nvPicPr>
            <p:cNvPr id="70" name="Google Shape;70;p13"/>
            <p:cNvPicPr preferRelativeResize="0"/>
            <p:nvPr/>
          </p:nvPicPr>
          <p:blipFill rotWithShape="1">
            <a:blip r:embed="rId2">
              <a:alphaModFix amt="46000"/>
            </a:blip>
            <a:srcRect b="0" l="50000" r="0" t="0"/>
            <a:stretch/>
          </p:blipFill>
          <p:spPr>
            <a:xfrm rot="10800000">
              <a:off x="0" y="0"/>
              <a:ext cx="4572000" cy="5143500"/>
            </a:xfrm>
            <a:prstGeom prst="rect">
              <a:avLst/>
            </a:prstGeom>
            <a:noFill/>
            <a:ln>
              <a:noFill/>
            </a:ln>
          </p:spPr>
        </p:pic>
        <p:pic>
          <p:nvPicPr>
            <p:cNvPr id="71" name="Google Shape;71;p13"/>
            <p:cNvPicPr preferRelativeResize="0"/>
            <p:nvPr/>
          </p:nvPicPr>
          <p:blipFill rotWithShape="1">
            <a:blip r:embed="rId2">
              <a:alphaModFix amt="46000"/>
            </a:blip>
            <a:srcRect b="0" l="50000" r="0" t="0"/>
            <a:stretch/>
          </p:blipFill>
          <p:spPr>
            <a:xfrm rot="10800000">
              <a:off x="4572000" y="0"/>
              <a:ext cx="4572000" cy="5143500"/>
            </a:xfrm>
            <a:prstGeom prst="rect">
              <a:avLst/>
            </a:prstGeom>
            <a:noFill/>
            <a:ln>
              <a:noFill/>
            </a:ln>
          </p:spPr>
        </p:pic>
      </p:grpSp>
      <p:sp>
        <p:nvSpPr>
          <p:cNvPr id="72" name="Google Shape;72;p13"/>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b="1" sz="4000">
                <a:latin typeface="Bai Jamjuree"/>
                <a:ea typeface="Bai Jamjuree"/>
                <a:cs typeface="Bai Jamjuree"/>
                <a:sym typeface="Bai Jamjure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3" name="Google Shape;73;p13"/>
          <p:cNvSpPr txBox="1"/>
          <p:nvPr>
            <p:ph idx="1" type="subTitle"/>
          </p:nvPr>
        </p:nvSpPr>
        <p:spPr>
          <a:xfrm>
            <a:off x="4572077" y="1812350"/>
            <a:ext cx="3597000" cy="236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4" name="Google Shape;74;p13"/>
          <p:cNvSpPr txBox="1"/>
          <p:nvPr>
            <p:ph idx="2" type="subTitle"/>
          </p:nvPr>
        </p:nvSpPr>
        <p:spPr>
          <a:xfrm>
            <a:off x="713225" y="1812350"/>
            <a:ext cx="3603900" cy="236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2">
    <p:spTree>
      <p:nvGrpSpPr>
        <p:cNvPr id="75" name="Shape 75"/>
        <p:cNvGrpSpPr/>
        <p:nvPr/>
      </p:nvGrpSpPr>
      <p:grpSpPr>
        <a:xfrm>
          <a:off x="0" y="0"/>
          <a:ext cx="0" cy="0"/>
          <a:chOff x="0" y="0"/>
          <a:chExt cx="0" cy="0"/>
        </a:xfrm>
      </p:grpSpPr>
      <p:pic>
        <p:nvPicPr>
          <p:cNvPr id="76" name="Google Shape;76;p14"/>
          <p:cNvPicPr preferRelativeResize="0"/>
          <p:nvPr/>
        </p:nvPicPr>
        <p:blipFill>
          <a:blip r:embed="rId2">
            <a:alphaModFix/>
          </a:blip>
          <a:stretch>
            <a:fillRect/>
          </a:stretch>
        </p:blipFill>
        <p:spPr>
          <a:xfrm>
            <a:off x="0" y="0"/>
            <a:ext cx="9144000" cy="5143508"/>
          </a:xfrm>
          <a:prstGeom prst="rect">
            <a:avLst/>
          </a:prstGeom>
          <a:noFill/>
          <a:ln>
            <a:noFill/>
          </a:ln>
        </p:spPr>
      </p:pic>
      <p:sp>
        <p:nvSpPr>
          <p:cNvPr id="77" name="Google Shape;77;p14"/>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b="1" sz="4000">
                <a:latin typeface="Bai Jamjuree"/>
                <a:ea typeface="Bai Jamjuree"/>
                <a:cs typeface="Bai Jamjuree"/>
                <a:sym typeface="Bai Jamjure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8" name="Google Shape;78;p14"/>
          <p:cNvSpPr txBox="1"/>
          <p:nvPr>
            <p:ph idx="1" type="subTitle"/>
          </p:nvPr>
        </p:nvSpPr>
        <p:spPr>
          <a:xfrm>
            <a:off x="726675" y="1872353"/>
            <a:ext cx="3698100" cy="27363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1400"/>
              <a:buChar char="●"/>
              <a:defRPr b="0" sz="1400"/>
            </a:lvl1pPr>
            <a:lvl2pPr lvl="1" rtl="0" algn="ctr">
              <a:lnSpc>
                <a:spcPct val="100000"/>
              </a:lnSpc>
              <a:spcBef>
                <a:spcPts val="0"/>
              </a:spcBef>
              <a:spcAft>
                <a:spcPts val="0"/>
              </a:spcAft>
              <a:buSzPts val="1400"/>
              <a:buChar char="○"/>
              <a:defRPr sz="2800"/>
            </a:lvl2pPr>
            <a:lvl3pPr lvl="2" rtl="0" algn="ctr">
              <a:lnSpc>
                <a:spcPct val="100000"/>
              </a:lnSpc>
              <a:spcBef>
                <a:spcPts val="0"/>
              </a:spcBef>
              <a:spcAft>
                <a:spcPts val="0"/>
              </a:spcAft>
              <a:buSzPts val="1400"/>
              <a:buChar char="■"/>
              <a:defRPr sz="2800"/>
            </a:lvl3pPr>
            <a:lvl4pPr lvl="3" rtl="0" algn="ctr">
              <a:lnSpc>
                <a:spcPct val="100000"/>
              </a:lnSpc>
              <a:spcBef>
                <a:spcPts val="0"/>
              </a:spcBef>
              <a:spcAft>
                <a:spcPts val="0"/>
              </a:spcAft>
              <a:buSzPts val="1400"/>
              <a:buChar char="●"/>
              <a:defRPr sz="2800"/>
            </a:lvl4pPr>
            <a:lvl5pPr lvl="4" rtl="0" algn="ctr">
              <a:lnSpc>
                <a:spcPct val="100000"/>
              </a:lnSpc>
              <a:spcBef>
                <a:spcPts val="0"/>
              </a:spcBef>
              <a:spcAft>
                <a:spcPts val="0"/>
              </a:spcAft>
              <a:buSzPts val="1400"/>
              <a:buChar char="○"/>
              <a:defRPr sz="2800"/>
            </a:lvl5pPr>
            <a:lvl6pPr lvl="5" rtl="0" algn="ctr">
              <a:lnSpc>
                <a:spcPct val="100000"/>
              </a:lnSpc>
              <a:spcBef>
                <a:spcPts val="0"/>
              </a:spcBef>
              <a:spcAft>
                <a:spcPts val="0"/>
              </a:spcAft>
              <a:buSzPts val="1400"/>
              <a:buChar char="■"/>
              <a:defRPr sz="2800"/>
            </a:lvl6pPr>
            <a:lvl7pPr lvl="6" rtl="0" algn="ctr">
              <a:lnSpc>
                <a:spcPct val="100000"/>
              </a:lnSpc>
              <a:spcBef>
                <a:spcPts val="0"/>
              </a:spcBef>
              <a:spcAft>
                <a:spcPts val="0"/>
              </a:spcAft>
              <a:buSzPts val="1400"/>
              <a:buChar char="●"/>
              <a:defRPr sz="2800"/>
            </a:lvl7pPr>
            <a:lvl8pPr lvl="7" rtl="0" algn="ctr">
              <a:lnSpc>
                <a:spcPct val="100000"/>
              </a:lnSpc>
              <a:spcBef>
                <a:spcPts val="0"/>
              </a:spcBef>
              <a:spcAft>
                <a:spcPts val="0"/>
              </a:spcAft>
              <a:buSzPts val="1400"/>
              <a:buChar char="○"/>
              <a:defRPr sz="2800"/>
            </a:lvl8pPr>
            <a:lvl9pPr lvl="8" rtl="0" algn="ctr">
              <a:lnSpc>
                <a:spcPct val="100000"/>
              </a:lnSpc>
              <a:spcBef>
                <a:spcPts val="0"/>
              </a:spcBef>
              <a:spcAft>
                <a:spcPts val="0"/>
              </a:spcAft>
              <a:buSzPts val="1400"/>
              <a:buChar char="■"/>
              <a:defRPr sz="28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0">
    <p:spTree>
      <p:nvGrpSpPr>
        <p:cNvPr id="79" name="Shape 79"/>
        <p:cNvGrpSpPr/>
        <p:nvPr/>
      </p:nvGrpSpPr>
      <p:grpSpPr>
        <a:xfrm>
          <a:off x="0" y="0"/>
          <a:ext cx="0" cy="0"/>
          <a:chOff x="0" y="0"/>
          <a:chExt cx="0" cy="0"/>
        </a:xfrm>
      </p:grpSpPr>
      <p:pic>
        <p:nvPicPr>
          <p:cNvPr id="80" name="Google Shape;80;p15"/>
          <p:cNvPicPr preferRelativeResize="0"/>
          <p:nvPr/>
        </p:nvPicPr>
        <p:blipFill>
          <a:blip r:embed="rId2">
            <a:alphaModFix/>
          </a:blip>
          <a:stretch>
            <a:fillRect/>
          </a:stretch>
        </p:blipFill>
        <p:spPr>
          <a:xfrm>
            <a:off x="0" y="0"/>
            <a:ext cx="9144000" cy="5143508"/>
          </a:xfrm>
          <a:prstGeom prst="rect">
            <a:avLst/>
          </a:prstGeom>
          <a:noFill/>
          <a:ln>
            <a:noFill/>
          </a:ln>
        </p:spPr>
      </p:pic>
      <p:sp>
        <p:nvSpPr>
          <p:cNvPr id="81" name="Google Shape;81;p15"/>
          <p:cNvSpPr txBox="1"/>
          <p:nvPr>
            <p:ph idx="1" type="subTitle"/>
          </p:nvPr>
        </p:nvSpPr>
        <p:spPr>
          <a:xfrm>
            <a:off x="1594950" y="1206550"/>
            <a:ext cx="5954100" cy="470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2" name="Google Shape;82;p15"/>
          <p:cNvSpPr txBox="1"/>
          <p:nvPr>
            <p:ph hasCustomPrompt="1" type="title"/>
          </p:nvPr>
        </p:nvSpPr>
        <p:spPr>
          <a:xfrm>
            <a:off x="1594825" y="539500"/>
            <a:ext cx="5954100" cy="8334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5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83" name="Google Shape;83;p15"/>
          <p:cNvSpPr txBox="1"/>
          <p:nvPr>
            <p:ph idx="2" type="subTitle"/>
          </p:nvPr>
        </p:nvSpPr>
        <p:spPr>
          <a:xfrm>
            <a:off x="1594950" y="2720925"/>
            <a:ext cx="5954100" cy="470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 name="Google Shape;84;p15"/>
          <p:cNvSpPr txBox="1"/>
          <p:nvPr>
            <p:ph hasCustomPrompt="1" idx="3" type="title"/>
          </p:nvPr>
        </p:nvSpPr>
        <p:spPr>
          <a:xfrm>
            <a:off x="1594825" y="2053775"/>
            <a:ext cx="5954100" cy="8334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5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85" name="Google Shape;85;p15"/>
          <p:cNvSpPr txBox="1"/>
          <p:nvPr>
            <p:ph idx="4" type="subTitle"/>
          </p:nvPr>
        </p:nvSpPr>
        <p:spPr>
          <a:xfrm>
            <a:off x="1594950" y="4138175"/>
            <a:ext cx="5954100" cy="470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6" name="Google Shape;86;p15"/>
          <p:cNvSpPr txBox="1"/>
          <p:nvPr>
            <p:ph hasCustomPrompt="1" idx="5" type="title"/>
          </p:nvPr>
        </p:nvSpPr>
        <p:spPr>
          <a:xfrm>
            <a:off x="1594825" y="3471125"/>
            <a:ext cx="5954100" cy="8334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5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9">
    <p:spTree>
      <p:nvGrpSpPr>
        <p:cNvPr id="87" name="Shape 87"/>
        <p:cNvGrpSpPr/>
        <p:nvPr/>
      </p:nvGrpSpPr>
      <p:grpSpPr>
        <a:xfrm>
          <a:off x="0" y="0"/>
          <a:ext cx="0" cy="0"/>
          <a:chOff x="0" y="0"/>
          <a:chExt cx="0" cy="0"/>
        </a:xfrm>
      </p:grpSpPr>
      <p:pic>
        <p:nvPicPr>
          <p:cNvPr id="88" name="Google Shape;88;p16"/>
          <p:cNvPicPr preferRelativeResize="0"/>
          <p:nvPr/>
        </p:nvPicPr>
        <p:blipFill>
          <a:blip r:embed="rId2">
            <a:alphaModFix/>
          </a:blip>
          <a:stretch>
            <a:fillRect/>
          </a:stretch>
        </p:blipFill>
        <p:spPr>
          <a:xfrm>
            <a:off x="0" y="0"/>
            <a:ext cx="9144000" cy="5143508"/>
          </a:xfrm>
          <a:prstGeom prst="rect">
            <a:avLst/>
          </a:prstGeom>
          <a:noFill/>
          <a:ln>
            <a:noFill/>
          </a:ln>
        </p:spPr>
      </p:pic>
      <p:sp>
        <p:nvSpPr>
          <p:cNvPr id="89" name="Google Shape;89;p16"/>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b="1" sz="4000">
                <a:latin typeface="Bai Jamjuree"/>
                <a:ea typeface="Bai Jamjuree"/>
                <a:cs typeface="Bai Jamjuree"/>
                <a:sym typeface="Bai Jamjure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0" name="Google Shape;90;p16"/>
          <p:cNvSpPr txBox="1"/>
          <p:nvPr>
            <p:ph idx="1" type="body"/>
          </p:nvPr>
        </p:nvSpPr>
        <p:spPr>
          <a:xfrm>
            <a:off x="4032225" y="1643075"/>
            <a:ext cx="4398600" cy="2989200"/>
          </a:xfrm>
          <a:prstGeom prst="rect">
            <a:avLst/>
          </a:prstGeom>
        </p:spPr>
        <p:txBody>
          <a:bodyPr anchorCtr="0" anchor="t" bIns="91425" lIns="91425" spcFirstLastPara="1" rIns="91425" wrap="square" tIns="91425">
            <a:noAutofit/>
          </a:bodyPr>
          <a:lstStyle>
            <a:lvl1pPr indent="-279400" lvl="0" marL="457200" rtl="0">
              <a:lnSpc>
                <a:spcPct val="100000"/>
              </a:lnSpc>
              <a:spcBef>
                <a:spcPts val="0"/>
              </a:spcBef>
              <a:spcAft>
                <a:spcPts val="0"/>
              </a:spcAft>
              <a:buClr>
                <a:schemeClr val="lt1"/>
              </a:buClr>
              <a:buSzPts val="8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15000"/>
              </a:lnSpc>
              <a:spcBef>
                <a:spcPts val="0"/>
              </a:spcBef>
              <a:spcAft>
                <a:spcPts val="0"/>
              </a:spcAft>
              <a:buSzPts val="1200"/>
              <a:buFont typeface="Nunito Light"/>
              <a:buChar char="■"/>
              <a:defRPr/>
            </a:lvl3pPr>
            <a:lvl4pPr indent="-304800" lvl="3" marL="1828800" rtl="0">
              <a:lnSpc>
                <a:spcPct val="115000"/>
              </a:lnSpc>
              <a:spcBef>
                <a:spcPts val="1600"/>
              </a:spcBef>
              <a:spcAft>
                <a:spcPts val="0"/>
              </a:spcAft>
              <a:buSzPts val="1200"/>
              <a:buFont typeface="Nunito Light"/>
              <a:buChar char="●"/>
              <a:defRPr/>
            </a:lvl4pPr>
            <a:lvl5pPr indent="-304800" lvl="4" marL="2286000" rtl="0">
              <a:lnSpc>
                <a:spcPct val="115000"/>
              </a:lnSpc>
              <a:spcBef>
                <a:spcPts val="1600"/>
              </a:spcBef>
              <a:spcAft>
                <a:spcPts val="0"/>
              </a:spcAft>
              <a:buSzPts val="1200"/>
              <a:buFont typeface="Nunito Light"/>
              <a:buChar char="○"/>
              <a:defRPr/>
            </a:lvl5pPr>
            <a:lvl6pPr indent="-304800" lvl="5" marL="2743200" rtl="0">
              <a:lnSpc>
                <a:spcPct val="115000"/>
              </a:lnSpc>
              <a:spcBef>
                <a:spcPts val="1600"/>
              </a:spcBef>
              <a:spcAft>
                <a:spcPts val="0"/>
              </a:spcAft>
              <a:buSzPts val="1200"/>
              <a:buFont typeface="Nunito Light"/>
              <a:buChar char="■"/>
              <a:defRPr/>
            </a:lvl6pPr>
            <a:lvl7pPr indent="-304800" lvl="6" marL="3200400" rtl="0">
              <a:lnSpc>
                <a:spcPct val="115000"/>
              </a:lnSpc>
              <a:spcBef>
                <a:spcPts val="1600"/>
              </a:spcBef>
              <a:spcAft>
                <a:spcPts val="0"/>
              </a:spcAft>
              <a:buSzPts val="1200"/>
              <a:buFont typeface="Nunito Light"/>
              <a:buChar char="●"/>
              <a:defRPr/>
            </a:lvl7pPr>
            <a:lvl8pPr indent="-304800" lvl="7" marL="3657600" rtl="0">
              <a:lnSpc>
                <a:spcPct val="115000"/>
              </a:lnSpc>
              <a:spcBef>
                <a:spcPts val="1600"/>
              </a:spcBef>
              <a:spcAft>
                <a:spcPts val="0"/>
              </a:spcAft>
              <a:buSzPts val="1200"/>
              <a:buFont typeface="Nunito Light"/>
              <a:buChar char="○"/>
              <a:defRPr/>
            </a:lvl8pPr>
            <a:lvl9pPr indent="-304800" lvl="8" marL="4114800" rtl="0">
              <a:lnSpc>
                <a:spcPct val="115000"/>
              </a:lnSpc>
              <a:spcBef>
                <a:spcPts val="1600"/>
              </a:spcBef>
              <a:spcAft>
                <a:spcPts val="1600"/>
              </a:spcAft>
              <a:buSzPts val="1200"/>
              <a:buFont typeface="Nunito Light"/>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91" name="Shape 91"/>
        <p:cNvGrpSpPr/>
        <p:nvPr/>
      </p:nvGrpSpPr>
      <p:grpSpPr>
        <a:xfrm>
          <a:off x="0" y="0"/>
          <a:ext cx="0" cy="0"/>
          <a:chOff x="0" y="0"/>
          <a:chExt cx="0" cy="0"/>
        </a:xfrm>
      </p:grpSpPr>
      <p:pic>
        <p:nvPicPr>
          <p:cNvPr id="92" name="Google Shape;92;p17"/>
          <p:cNvPicPr preferRelativeResize="0"/>
          <p:nvPr/>
        </p:nvPicPr>
        <p:blipFill>
          <a:blip r:embed="rId2">
            <a:alphaModFix/>
          </a:blip>
          <a:stretch>
            <a:fillRect/>
          </a:stretch>
        </p:blipFill>
        <p:spPr>
          <a:xfrm>
            <a:off x="0" y="0"/>
            <a:ext cx="9144000" cy="5143508"/>
          </a:xfrm>
          <a:prstGeom prst="rect">
            <a:avLst/>
          </a:prstGeom>
          <a:noFill/>
          <a:ln>
            <a:noFill/>
          </a:ln>
        </p:spPr>
      </p:pic>
      <p:sp>
        <p:nvSpPr>
          <p:cNvPr id="93" name="Google Shape;93;p17"/>
          <p:cNvSpPr txBox="1"/>
          <p:nvPr>
            <p:ph idx="1" type="subTitle"/>
          </p:nvPr>
        </p:nvSpPr>
        <p:spPr>
          <a:xfrm>
            <a:off x="713322" y="2105800"/>
            <a:ext cx="1704900" cy="76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4" name="Google Shape;94;p17"/>
          <p:cNvSpPr txBox="1"/>
          <p:nvPr>
            <p:ph hasCustomPrompt="1" type="title"/>
          </p:nvPr>
        </p:nvSpPr>
        <p:spPr>
          <a:xfrm>
            <a:off x="713322" y="1352625"/>
            <a:ext cx="882300" cy="4704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7"/>
          <p:cNvSpPr txBox="1"/>
          <p:nvPr>
            <p:ph idx="2" type="subTitle"/>
          </p:nvPr>
        </p:nvSpPr>
        <p:spPr>
          <a:xfrm>
            <a:off x="713322" y="1808075"/>
            <a:ext cx="17049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
        <p:nvSpPr>
          <p:cNvPr id="96" name="Google Shape;96;p17"/>
          <p:cNvSpPr txBox="1"/>
          <p:nvPr>
            <p:ph idx="3" type="subTitle"/>
          </p:nvPr>
        </p:nvSpPr>
        <p:spPr>
          <a:xfrm>
            <a:off x="2742699" y="2105800"/>
            <a:ext cx="1704900" cy="76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7" name="Google Shape;97;p17"/>
          <p:cNvSpPr txBox="1"/>
          <p:nvPr>
            <p:ph hasCustomPrompt="1" idx="4" type="title"/>
          </p:nvPr>
        </p:nvSpPr>
        <p:spPr>
          <a:xfrm>
            <a:off x="2742697" y="1352625"/>
            <a:ext cx="882300" cy="4704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7"/>
          <p:cNvSpPr txBox="1"/>
          <p:nvPr>
            <p:ph idx="5" type="subTitle"/>
          </p:nvPr>
        </p:nvSpPr>
        <p:spPr>
          <a:xfrm>
            <a:off x="2742699" y="1808075"/>
            <a:ext cx="17049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
        <p:nvSpPr>
          <p:cNvPr id="99" name="Google Shape;99;p17"/>
          <p:cNvSpPr txBox="1"/>
          <p:nvPr>
            <p:ph idx="6" type="subTitle"/>
          </p:nvPr>
        </p:nvSpPr>
        <p:spPr>
          <a:xfrm>
            <a:off x="4772074" y="2105800"/>
            <a:ext cx="1704900" cy="76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 name="Google Shape;100;p17"/>
          <p:cNvSpPr txBox="1"/>
          <p:nvPr>
            <p:ph hasCustomPrompt="1" idx="7" type="title"/>
          </p:nvPr>
        </p:nvSpPr>
        <p:spPr>
          <a:xfrm>
            <a:off x="4772072" y="1352625"/>
            <a:ext cx="882300" cy="4704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17"/>
          <p:cNvSpPr txBox="1"/>
          <p:nvPr>
            <p:ph idx="8" type="subTitle"/>
          </p:nvPr>
        </p:nvSpPr>
        <p:spPr>
          <a:xfrm>
            <a:off x="4772074" y="1808075"/>
            <a:ext cx="17049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
        <p:nvSpPr>
          <p:cNvPr id="102" name="Google Shape;102;p17"/>
          <p:cNvSpPr txBox="1"/>
          <p:nvPr>
            <p:ph idx="9" type="subTitle"/>
          </p:nvPr>
        </p:nvSpPr>
        <p:spPr>
          <a:xfrm>
            <a:off x="713322" y="3848075"/>
            <a:ext cx="1704900" cy="76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 name="Google Shape;103;p17"/>
          <p:cNvSpPr txBox="1"/>
          <p:nvPr>
            <p:ph hasCustomPrompt="1" idx="13" type="title"/>
          </p:nvPr>
        </p:nvSpPr>
        <p:spPr>
          <a:xfrm>
            <a:off x="713322" y="3094900"/>
            <a:ext cx="882300" cy="4704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4" name="Google Shape;104;p17"/>
          <p:cNvSpPr txBox="1"/>
          <p:nvPr>
            <p:ph idx="14" type="subTitle"/>
          </p:nvPr>
        </p:nvSpPr>
        <p:spPr>
          <a:xfrm>
            <a:off x="713322" y="3550350"/>
            <a:ext cx="17049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
        <p:nvSpPr>
          <p:cNvPr id="105" name="Google Shape;105;p17"/>
          <p:cNvSpPr txBox="1"/>
          <p:nvPr>
            <p:ph idx="15" type="subTitle"/>
          </p:nvPr>
        </p:nvSpPr>
        <p:spPr>
          <a:xfrm>
            <a:off x="2742699" y="3848075"/>
            <a:ext cx="1704900" cy="76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6" name="Google Shape;106;p17"/>
          <p:cNvSpPr txBox="1"/>
          <p:nvPr>
            <p:ph hasCustomPrompt="1" idx="16" type="title"/>
          </p:nvPr>
        </p:nvSpPr>
        <p:spPr>
          <a:xfrm>
            <a:off x="2742697" y="3094900"/>
            <a:ext cx="882300" cy="4704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7"/>
          <p:cNvSpPr txBox="1"/>
          <p:nvPr>
            <p:ph idx="17" type="subTitle"/>
          </p:nvPr>
        </p:nvSpPr>
        <p:spPr>
          <a:xfrm>
            <a:off x="2742699" y="3550350"/>
            <a:ext cx="17049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
        <p:nvSpPr>
          <p:cNvPr id="108" name="Google Shape;108;p17"/>
          <p:cNvSpPr txBox="1"/>
          <p:nvPr>
            <p:ph idx="18" type="subTitle"/>
          </p:nvPr>
        </p:nvSpPr>
        <p:spPr>
          <a:xfrm>
            <a:off x="4772074" y="3848075"/>
            <a:ext cx="1704900" cy="76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9" name="Google Shape;109;p17"/>
          <p:cNvSpPr txBox="1"/>
          <p:nvPr>
            <p:ph hasCustomPrompt="1" idx="19" type="title"/>
          </p:nvPr>
        </p:nvSpPr>
        <p:spPr>
          <a:xfrm>
            <a:off x="4772072" y="3094900"/>
            <a:ext cx="882300" cy="4704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7"/>
          <p:cNvSpPr txBox="1"/>
          <p:nvPr>
            <p:ph idx="20" type="subTitle"/>
          </p:nvPr>
        </p:nvSpPr>
        <p:spPr>
          <a:xfrm>
            <a:off x="4772074" y="3550350"/>
            <a:ext cx="17049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
        <p:nvSpPr>
          <p:cNvPr id="111" name="Google Shape;111;p17"/>
          <p:cNvSpPr txBox="1"/>
          <p:nvPr>
            <p:ph idx="21" type="ctrTitle"/>
          </p:nvPr>
        </p:nvSpPr>
        <p:spPr>
          <a:xfrm>
            <a:off x="713325" y="539500"/>
            <a:ext cx="7717500" cy="5994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b="1" sz="4000">
                <a:latin typeface="Bai Jamjuree"/>
                <a:ea typeface="Bai Jamjuree"/>
                <a:cs typeface="Bai Jamjuree"/>
                <a:sym typeface="Bai Jamjure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12" name="Shape 112"/>
        <p:cNvGrpSpPr/>
        <p:nvPr/>
      </p:nvGrpSpPr>
      <p:grpSpPr>
        <a:xfrm>
          <a:off x="0" y="0"/>
          <a:ext cx="0" cy="0"/>
          <a:chOff x="0" y="0"/>
          <a:chExt cx="0" cy="0"/>
        </a:xfrm>
      </p:grpSpPr>
      <p:pic>
        <p:nvPicPr>
          <p:cNvPr id="113" name="Google Shape;113;p18"/>
          <p:cNvPicPr preferRelativeResize="0"/>
          <p:nvPr/>
        </p:nvPicPr>
        <p:blipFill>
          <a:blip r:embed="rId2">
            <a:alphaModFix/>
          </a:blip>
          <a:stretch>
            <a:fillRect/>
          </a:stretch>
        </p:blipFill>
        <p:spPr>
          <a:xfrm>
            <a:off x="0" y="0"/>
            <a:ext cx="9144000" cy="5143508"/>
          </a:xfrm>
          <a:prstGeom prst="rect">
            <a:avLst/>
          </a:prstGeom>
          <a:noFill/>
          <a:ln>
            <a:noFill/>
          </a:ln>
        </p:spPr>
      </p:pic>
      <p:sp>
        <p:nvSpPr>
          <p:cNvPr id="114" name="Google Shape;114;p18"/>
          <p:cNvSpPr txBox="1"/>
          <p:nvPr>
            <p:ph idx="1" type="subTitle"/>
          </p:nvPr>
        </p:nvSpPr>
        <p:spPr>
          <a:xfrm>
            <a:off x="713100" y="1075078"/>
            <a:ext cx="3858900" cy="236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30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15" name="Google Shape;115;p18"/>
          <p:cNvSpPr txBox="1"/>
          <p:nvPr>
            <p:ph idx="2" type="subTitle"/>
          </p:nvPr>
        </p:nvSpPr>
        <p:spPr>
          <a:xfrm>
            <a:off x="713100" y="3557353"/>
            <a:ext cx="3858900" cy="47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b="1" sz="2600">
                <a:solidFill>
                  <a:schemeClr val="lt1"/>
                </a:solidFill>
                <a:latin typeface="Bai Jamjuree"/>
                <a:ea typeface="Bai Jamjuree"/>
                <a:cs typeface="Bai Jamjuree"/>
                <a:sym typeface="Bai Jamjure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16" name="Shape 116"/>
        <p:cNvGrpSpPr/>
        <p:nvPr/>
      </p:nvGrpSpPr>
      <p:grpSpPr>
        <a:xfrm>
          <a:off x="0" y="0"/>
          <a:ext cx="0" cy="0"/>
          <a:chOff x="0" y="0"/>
          <a:chExt cx="0" cy="0"/>
        </a:xfrm>
      </p:grpSpPr>
      <p:pic>
        <p:nvPicPr>
          <p:cNvPr id="117" name="Google Shape;117;p19"/>
          <p:cNvPicPr preferRelativeResize="0"/>
          <p:nvPr/>
        </p:nvPicPr>
        <p:blipFill>
          <a:blip r:embed="rId2">
            <a:alphaModFix/>
          </a:blip>
          <a:stretch>
            <a:fillRect/>
          </a:stretch>
        </p:blipFill>
        <p:spPr>
          <a:xfrm>
            <a:off x="0" y="0"/>
            <a:ext cx="9144000" cy="5143508"/>
          </a:xfrm>
          <a:prstGeom prst="rect">
            <a:avLst/>
          </a:prstGeom>
          <a:noFill/>
          <a:ln>
            <a:noFill/>
          </a:ln>
        </p:spPr>
      </p:pic>
      <p:sp>
        <p:nvSpPr>
          <p:cNvPr id="118" name="Google Shape;118;p19"/>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b="1" sz="4000">
                <a:latin typeface="Bai Jamjuree"/>
                <a:ea typeface="Bai Jamjuree"/>
                <a:cs typeface="Bai Jamjuree"/>
                <a:sym typeface="Bai Jamjure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9" name="Google Shape;119;p19"/>
          <p:cNvSpPr txBox="1"/>
          <p:nvPr>
            <p:ph idx="1" type="subTitle"/>
          </p:nvPr>
        </p:nvSpPr>
        <p:spPr>
          <a:xfrm>
            <a:off x="713225" y="3326150"/>
            <a:ext cx="2013300" cy="79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0" name="Google Shape;120;p19"/>
          <p:cNvSpPr txBox="1"/>
          <p:nvPr>
            <p:ph idx="2" type="subTitle"/>
          </p:nvPr>
        </p:nvSpPr>
        <p:spPr>
          <a:xfrm>
            <a:off x="713225" y="3028425"/>
            <a:ext cx="20133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
        <p:nvSpPr>
          <p:cNvPr id="121" name="Google Shape;121;p19"/>
          <p:cNvSpPr txBox="1"/>
          <p:nvPr>
            <p:ph idx="3" type="subTitle"/>
          </p:nvPr>
        </p:nvSpPr>
        <p:spPr>
          <a:xfrm>
            <a:off x="3565425" y="3326150"/>
            <a:ext cx="2013300" cy="79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 name="Google Shape;122;p19"/>
          <p:cNvSpPr txBox="1"/>
          <p:nvPr>
            <p:ph idx="4" type="subTitle"/>
          </p:nvPr>
        </p:nvSpPr>
        <p:spPr>
          <a:xfrm>
            <a:off x="3565425" y="3028425"/>
            <a:ext cx="20133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
        <p:nvSpPr>
          <p:cNvPr id="123" name="Google Shape;123;p19"/>
          <p:cNvSpPr txBox="1"/>
          <p:nvPr>
            <p:ph idx="5" type="subTitle"/>
          </p:nvPr>
        </p:nvSpPr>
        <p:spPr>
          <a:xfrm>
            <a:off x="6417625" y="3326150"/>
            <a:ext cx="2013300" cy="79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4" name="Google Shape;124;p19"/>
          <p:cNvSpPr txBox="1"/>
          <p:nvPr>
            <p:ph idx="6" type="subTitle"/>
          </p:nvPr>
        </p:nvSpPr>
        <p:spPr>
          <a:xfrm>
            <a:off x="6417625" y="3028425"/>
            <a:ext cx="20133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125" name="Shape 125"/>
        <p:cNvGrpSpPr/>
        <p:nvPr/>
      </p:nvGrpSpPr>
      <p:grpSpPr>
        <a:xfrm>
          <a:off x="0" y="0"/>
          <a:ext cx="0" cy="0"/>
          <a:chOff x="0" y="0"/>
          <a:chExt cx="0" cy="0"/>
        </a:xfrm>
      </p:grpSpPr>
      <p:pic>
        <p:nvPicPr>
          <p:cNvPr id="126" name="Google Shape;126;p20"/>
          <p:cNvPicPr preferRelativeResize="0"/>
          <p:nvPr/>
        </p:nvPicPr>
        <p:blipFill>
          <a:blip r:embed="rId2">
            <a:alphaModFix/>
          </a:blip>
          <a:stretch>
            <a:fillRect/>
          </a:stretch>
        </p:blipFill>
        <p:spPr>
          <a:xfrm>
            <a:off x="0" y="0"/>
            <a:ext cx="9144000" cy="5143508"/>
          </a:xfrm>
          <a:prstGeom prst="rect">
            <a:avLst/>
          </a:prstGeom>
          <a:noFill/>
          <a:ln>
            <a:noFill/>
          </a:ln>
        </p:spPr>
      </p:pic>
      <p:sp>
        <p:nvSpPr>
          <p:cNvPr id="127" name="Google Shape;127;p20"/>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b="1" sz="4000">
                <a:latin typeface="Bai Jamjuree"/>
                <a:ea typeface="Bai Jamjuree"/>
                <a:cs typeface="Bai Jamjuree"/>
                <a:sym typeface="Bai Jamjure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28" name="Google Shape;128;p20"/>
          <p:cNvSpPr txBox="1"/>
          <p:nvPr>
            <p:ph idx="1" type="subTitle"/>
          </p:nvPr>
        </p:nvSpPr>
        <p:spPr>
          <a:xfrm>
            <a:off x="1813125" y="1872925"/>
            <a:ext cx="6617700" cy="54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9" name="Google Shape;129;p20"/>
          <p:cNvSpPr txBox="1"/>
          <p:nvPr>
            <p:ph idx="2" type="subTitle"/>
          </p:nvPr>
        </p:nvSpPr>
        <p:spPr>
          <a:xfrm>
            <a:off x="1813125" y="1575200"/>
            <a:ext cx="66177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
        <p:nvSpPr>
          <p:cNvPr id="130" name="Google Shape;130;p20"/>
          <p:cNvSpPr txBox="1"/>
          <p:nvPr>
            <p:ph idx="3" type="subTitle"/>
          </p:nvPr>
        </p:nvSpPr>
        <p:spPr>
          <a:xfrm>
            <a:off x="1813125" y="2931150"/>
            <a:ext cx="6617700" cy="54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1" name="Google Shape;131;p20"/>
          <p:cNvSpPr txBox="1"/>
          <p:nvPr>
            <p:ph idx="4" type="subTitle"/>
          </p:nvPr>
        </p:nvSpPr>
        <p:spPr>
          <a:xfrm>
            <a:off x="1813125" y="2633425"/>
            <a:ext cx="66177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
        <p:nvSpPr>
          <p:cNvPr id="132" name="Google Shape;132;p20"/>
          <p:cNvSpPr txBox="1"/>
          <p:nvPr>
            <p:ph idx="5" type="subTitle"/>
          </p:nvPr>
        </p:nvSpPr>
        <p:spPr>
          <a:xfrm>
            <a:off x="1813125" y="3989375"/>
            <a:ext cx="6617700" cy="54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3" name="Google Shape;133;p20"/>
          <p:cNvSpPr txBox="1"/>
          <p:nvPr>
            <p:ph idx="6" type="subTitle"/>
          </p:nvPr>
        </p:nvSpPr>
        <p:spPr>
          <a:xfrm>
            <a:off x="1813125" y="3691650"/>
            <a:ext cx="66177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grpSp>
        <p:nvGrpSpPr>
          <p:cNvPr id="16" name="Google Shape;16;p3"/>
          <p:cNvGrpSpPr/>
          <p:nvPr/>
        </p:nvGrpSpPr>
        <p:grpSpPr>
          <a:xfrm flipH="1">
            <a:off x="0" y="0"/>
            <a:ext cx="9144000" cy="5143500"/>
            <a:chOff x="0" y="0"/>
            <a:chExt cx="9144000" cy="5143500"/>
          </a:xfrm>
        </p:grpSpPr>
        <p:pic>
          <p:nvPicPr>
            <p:cNvPr id="17" name="Google Shape;17;p3"/>
            <p:cNvPicPr preferRelativeResize="0"/>
            <p:nvPr/>
          </p:nvPicPr>
          <p:blipFill rotWithShape="1">
            <a:blip r:embed="rId2">
              <a:alphaModFix amt="46000"/>
            </a:blip>
            <a:srcRect b="0" l="50000" r="0" t="0"/>
            <a:stretch/>
          </p:blipFill>
          <p:spPr>
            <a:xfrm rot="10800000">
              <a:off x="0" y="0"/>
              <a:ext cx="4572000" cy="5143500"/>
            </a:xfrm>
            <a:prstGeom prst="rect">
              <a:avLst/>
            </a:prstGeom>
            <a:noFill/>
            <a:ln>
              <a:noFill/>
            </a:ln>
          </p:spPr>
        </p:pic>
        <p:pic>
          <p:nvPicPr>
            <p:cNvPr id="18" name="Google Shape;18;p3"/>
            <p:cNvPicPr preferRelativeResize="0"/>
            <p:nvPr/>
          </p:nvPicPr>
          <p:blipFill rotWithShape="1">
            <a:blip r:embed="rId2">
              <a:alphaModFix amt="46000"/>
            </a:blip>
            <a:srcRect b="0" l="50000" r="0" t="0"/>
            <a:stretch/>
          </p:blipFill>
          <p:spPr>
            <a:xfrm rot="10800000">
              <a:off x="4572000" y="0"/>
              <a:ext cx="4572000" cy="5143500"/>
            </a:xfrm>
            <a:prstGeom prst="rect">
              <a:avLst/>
            </a:prstGeom>
            <a:noFill/>
            <a:ln>
              <a:noFill/>
            </a:ln>
          </p:spPr>
        </p:pic>
      </p:grpSp>
      <p:sp>
        <p:nvSpPr>
          <p:cNvPr id="19" name="Google Shape;19;p3"/>
          <p:cNvSpPr txBox="1"/>
          <p:nvPr>
            <p:ph hasCustomPrompt="1" type="title"/>
          </p:nvPr>
        </p:nvSpPr>
        <p:spPr>
          <a:xfrm>
            <a:off x="6526425" y="1162300"/>
            <a:ext cx="1904400" cy="1157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6000"/>
              <a:buNone/>
              <a:defRPr sz="78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0" name="Google Shape;20;p3"/>
          <p:cNvSpPr txBox="1"/>
          <p:nvPr>
            <p:ph idx="2" type="ctrTitle"/>
          </p:nvPr>
        </p:nvSpPr>
        <p:spPr>
          <a:xfrm>
            <a:off x="3385725" y="2234325"/>
            <a:ext cx="5045100" cy="943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5200"/>
              <a:buNone/>
              <a:defRPr b="1" sz="7800">
                <a:solidFill>
                  <a:schemeClr val="lt1"/>
                </a:solidFill>
                <a:latin typeface="Bai Jamjuree"/>
                <a:ea typeface="Bai Jamjuree"/>
                <a:cs typeface="Bai Jamjuree"/>
                <a:sym typeface="Bai Jamjure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1" name="Google Shape;21;p3"/>
          <p:cNvSpPr txBox="1"/>
          <p:nvPr>
            <p:ph idx="1" type="subTitle"/>
          </p:nvPr>
        </p:nvSpPr>
        <p:spPr>
          <a:xfrm>
            <a:off x="6686625" y="3275850"/>
            <a:ext cx="1744200" cy="943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34" name="Shape 134"/>
        <p:cNvGrpSpPr/>
        <p:nvPr/>
      </p:nvGrpSpPr>
      <p:grpSpPr>
        <a:xfrm>
          <a:off x="0" y="0"/>
          <a:ext cx="0" cy="0"/>
          <a:chOff x="0" y="0"/>
          <a:chExt cx="0" cy="0"/>
        </a:xfrm>
      </p:grpSpPr>
      <p:grpSp>
        <p:nvGrpSpPr>
          <p:cNvPr id="135" name="Google Shape;135;p21"/>
          <p:cNvGrpSpPr/>
          <p:nvPr/>
        </p:nvGrpSpPr>
        <p:grpSpPr>
          <a:xfrm>
            <a:off x="0" y="0"/>
            <a:ext cx="9144000" cy="5143500"/>
            <a:chOff x="0" y="0"/>
            <a:chExt cx="9144000" cy="5143500"/>
          </a:xfrm>
        </p:grpSpPr>
        <p:pic>
          <p:nvPicPr>
            <p:cNvPr id="136" name="Google Shape;136;p21"/>
            <p:cNvPicPr preferRelativeResize="0"/>
            <p:nvPr/>
          </p:nvPicPr>
          <p:blipFill rotWithShape="1">
            <a:blip r:embed="rId2">
              <a:alphaModFix amt="46000"/>
            </a:blip>
            <a:srcRect b="0" l="50000" r="0" t="0"/>
            <a:stretch/>
          </p:blipFill>
          <p:spPr>
            <a:xfrm rot="10800000">
              <a:off x="0" y="0"/>
              <a:ext cx="4572000" cy="5143500"/>
            </a:xfrm>
            <a:prstGeom prst="rect">
              <a:avLst/>
            </a:prstGeom>
            <a:noFill/>
            <a:ln>
              <a:noFill/>
            </a:ln>
          </p:spPr>
        </p:pic>
        <p:pic>
          <p:nvPicPr>
            <p:cNvPr id="137" name="Google Shape;137;p21"/>
            <p:cNvPicPr preferRelativeResize="0"/>
            <p:nvPr/>
          </p:nvPicPr>
          <p:blipFill rotWithShape="1">
            <a:blip r:embed="rId2">
              <a:alphaModFix amt="46000"/>
            </a:blip>
            <a:srcRect b="0" l="50000" r="0" t="0"/>
            <a:stretch/>
          </p:blipFill>
          <p:spPr>
            <a:xfrm rot="10800000">
              <a:off x="4572000" y="0"/>
              <a:ext cx="4572000" cy="5143500"/>
            </a:xfrm>
            <a:prstGeom prst="rect">
              <a:avLst/>
            </a:prstGeom>
            <a:noFill/>
            <a:ln>
              <a:noFill/>
            </a:ln>
          </p:spPr>
        </p:pic>
      </p:grpSp>
      <p:sp>
        <p:nvSpPr>
          <p:cNvPr id="138" name="Google Shape;138;p21"/>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b="1" sz="4000">
                <a:latin typeface="Bai Jamjuree"/>
                <a:ea typeface="Bai Jamjuree"/>
                <a:cs typeface="Bai Jamjuree"/>
                <a:sym typeface="Bai Jamjure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9" name="Google Shape;139;p21"/>
          <p:cNvSpPr txBox="1"/>
          <p:nvPr>
            <p:ph idx="1" type="subTitle"/>
          </p:nvPr>
        </p:nvSpPr>
        <p:spPr>
          <a:xfrm>
            <a:off x="2101125" y="2252250"/>
            <a:ext cx="2470800" cy="79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0" name="Google Shape;140;p21"/>
          <p:cNvSpPr txBox="1"/>
          <p:nvPr>
            <p:ph idx="2" type="subTitle"/>
          </p:nvPr>
        </p:nvSpPr>
        <p:spPr>
          <a:xfrm>
            <a:off x="2101125" y="1954525"/>
            <a:ext cx="24708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
        <p:nvSpPr>
          <p:cNvPr id="141" name="Google Shape;141;p21"/>
          <p:cNvSpPr txBox="1"/>
          <p:nvPr>
            <p:ph idx="3" type="subTitle"/>
          </p:nvPr>
        </p:nvSpPr>
        <p:spPr>
          <a:xfrm>
            <a:off x="5959975" y="2252250"/>
            <a:ext cx="2470800" cy="79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2" name="Google Shape;142;p21"/>
          <p:cNvSpPr txBox="1"/>
          <p:nvPr>
            <p:ph idx="4" type="subTitle"/>
          </p:nvPr>
        </p:nvSpPr>
        <p:spPr>
          <a:xfrm>
            <a:off x="5959975" y="1954525"/>
            <a:ext cx="24708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
        <p:nvSpPr>
          <p:cNvPr id="143" name="Google Shape;143;p21"/>
          <p:cNvSpPr txBox="1"/>
          <p:nvPr>
            <p:ph idx="5" type="subTitle"/>
          </p:nvPr>
        </p:nvSpPr>
        <p:spPr>
          <a:xfrm>
            <a:off x="2101125" y="3812675"/>
            <a:ext cx="2470800" cy="79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4" name="Google Shape;144;p21"/>
          <p:cNvSpPr txBox="1"/>
          <p:nvPr>
            <p:ph idx="6" type="subTitle"/>
          </p:nvPr>
        </p:nvSpPr>
        <p:spPr>
          <a:xfrm>
            <a:off x="2101125" y="3514950"/>
            <a:ext cx="24708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
        <p:nvSpPr>
          <p:cNvPr id="145" name="Google Shape;145;p21"/>
          <p:cNvSpPr txBox="1"/>
          <p:nvPr>
            <p:ph idx="7" type="subTitle"/>
          </p:nvPr>
        </p:nvSpPr>
        <p:spPr>
          <a:xfrm>
            <a:off x="5959975" y="3812675"/>
            <a:ext cx="2470800" cy="79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6" name="Google Shape;146;p21"/>
          <p:cNvSpPr txBox="1"/>
          <p:nvPr>
            <p:ph idx="8" type="subTitle"/>
          </p:nvPr>
        </p:nvSpPr>
        <p:spPr>
          <a:xfrm>
            <a:off x="5959975" y="3514950"/>
            <a:ext cx="24708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1">
    <p:spTree>
      <p:nvGrpSpPr>
        <p:cNvPr id="147" name="Shape 147"/>
        <p:cNvGrpSpPr/>
        <p:nvPr/>
      </p:nvGrpSpPr>
      <p:grpSpPr>
        <a:xfrm>
          <a:off x="0" y="0"/>
          <a:ext cx="0" cy="0"/>
          <a:chOff x="0" y="0"/>
          <a:chExt cx="0" cy="0"/>
        </a:xfrm>
      </p:grpSpPr>
      <p:grpSp>
        <p:nvGrpSpPr>
          <p:cNvPr id="148" name="Google Shape;148;p22"/>
          <p:cNvGrpSpPr/>
          <p:nvPr/>
        </p:nvGrpSpPr>
        <p:grpSpPr>
          <a:xfrm>
            <a:off x="0" y="0"/>
            <a:ext cx="9144000" cy="5143500"/>
            <a:chOff x="0" y="0"/>
            <a:chExt cx="9144000" cy="5143500"/>
          </a:xfrm>
        </p:grpSpPr>
        <p:pic>
          <p:nvPicPr>
            <p:cNvPr id="149" name="Google Shape;149;p22"/>
            <p:cNvPicPr preferRelativeResize="0"/>
            <p:nvPr/>
          </p:nvPicPr>
          <p:blipFill rotWithShape="1">
            <a:blip r:embed="rId2">
              <a:alphaModFix amt="46000"/>
            </a:blip>
            <a:srcRect b="0" l="50000" r="0" t="0"/>
            <a:stretch/>
          </p:blipFill>
          <p:spPr>
            <a:xfrm rot="10800000">
              <a:off x="0" y="0"/>
              <a:ext cx="4572000" cy="5143500"/>
            </a:xfrm>
            <a:prstGeom prst="rect">
              <a:avLst/>
            </a:prstGeom>
            <a:noFill/>
            <a:ln>
              <a:noFill/>
            </a:ln>
          </p:spPr>
        </p:pic>
        <p:pic>
          <p:nvPicPr>
            <p:cNvPr id="150" name="Google Shape;150;p22"/>
            <p:cNvPicPr preferRelativeResize="0"/>
            <p:nvPr/>
          </p:nvPicPr>
          <p:blipFill rotWithShape="1">
            <a:blip r:embed="rId2">
              <a:alphaModFix amt="46000"/>
            </a:blip>
            <a:srcRect b="0" l="50000" r="0" t="0"/>
            <a:stretch/>
          </p:blipFill>
          <p:spPr>
            <a:xfrm rot="10800000">
              <a:off x="4572000" y="0"/>
              <a:ext cx="4572000" cy="5143500"/>
            </a:xfrm>
            <a:prstGeom prst="rect">
              <a:avLst/>
            </a:prstGeom>
            <a:noFill/>
            <a:ln>
              <a:noFill/>
            </a:ln>
          </p:spPr>
        </p:pic>
      </p:grpSp>
      <p:sp>
        <p:nvSpPr>
          <p:cNvPr id="151" name="Google Shape;151;p22"/>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b="1" sz="4000">
                <a:solidFill>
                  <a:schemeClr val="lt1"/>
                </a:solidFill>
                <a:latin typeface="Bai Jamjuree"/>
                <a:ea typeface="Bai Jamjuree"/>
                <a:cs typeface="Bai Jamjuree"/>
                <a:sym typeface="Bai Jamjure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52" name="Google Shape;152;p22"/>
          <p:cNvSpPr txBox="1"/>
          <p:nvPr>
            <p:ph idx="1" type="subTitle"/>
          </p:nvPr>
        </p:nvSpPr>
        <p:spPr>
          <a:xfrm>
            <a:off x="713325" y="2022550"/>
            <a:ext cx="2071500" cy="59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3" name="Google Shape;153;p22"/>
          <p:cNvSpPr txBox="1"/>
          <p:nvPr>
            <p:ph idx="2" type="subTitle"/>
          </p:nvPr>
        </p:nvSpPr>
        <p:spPr>
          <a:xfrm>
            <a:off x="713325" y="1724825"/>
            <a:ext cx="20715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
        <p:nvSpPr>
          <p:cNvPr id="154" name="Google Shape;154;p22"/>
          <p:cNvSpPr txBox="1"/>
          <p:nvPr>
            <p:ph idx="3" type="subTitle"/>
          </p:nvPr>
        </p:nvSpPr>
        <p:spPr>
          <a:xfrm>
            <a:off x="713325" y="3197850"/>
            <a:ext cx="2071500" cy="59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5" name="Google Shape;155;p22"/>
          <p:cNvSpPr txBox="1"/>
          <p:nvPr>
            <p:ph idx="4" type="subTitle"/>
          </p:nvPr>
        </p:nvSpPr>
        <p:spPr>
          <a:xfrm>
            <a:off x="713325" y="2900125"/>
            <a:ext cx="20715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
        <p:nvSpPr>
          <p:cNvPr id="156" name="Google Shape;156;p22"/>
          <p:cNvSpPr txBox="1"/>
          <p:nvPr>
            <p:ph idx="5" type="subTitle"/>
          </p:nvPr>
        </p:nvSpPr>
        <p:spPr>
          <a:xfrm>
            <a:off x="3336600" y="2022550"/>
            <a:ext cx="2071500" cy="59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7" name="Google Shape;157;p22"/>
          <p:cNvSpPr txBox="1"/>
          <p:nvPr>
            <p:ph idx="6" type="subTitle"/>
          </p:nvPr>
        </p:nvSpPr>
        <p:spPr>
          <a:xfrm>
            <a:off x="3336600" y="1724825"/>
            <a:ext cx="20715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
        <p:nvSpPr>
          <p:cNvPr id="158" name="Google Shape;158;p22"/>
          <p:cNvSpPr txBox="1"/>
          <p:nvPr>
            <p:ph idx="7" type="subTitle"/>
          </p:nvPr>
        </p:nvSpPr>
        <p:spPr>
          <a:xfrm>
            <a:off x="3336600" y="3197850"/>
            <a:ext cx="2071500" cy="59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9" name="Google Shape;159;p22"/>
          <p:cNvSpPr txBox="1"/>
          <p:nvPr>
            <p:ph idx="8" type="subTitle"/>
          </p:nvPr>
        </p:nvSpPr>
        <p:spPr>
          <a:xfrm>
            <a:off x="3336600" y="2900125"/>
            <a:ext cx="20715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
        <p:nvSpPr>
          <p:cNvPr id="160" name="Google Shape;160;p22"/>
          <p:cNvSpPr txBox="1"/>
          <p:nvPr>
            <p:ph idx="9" type="subTitle"/>
          </p:nvPr>
        </p:nvSpPr>
        <p:spPr>
          <a:xfrm>
            <a:off x="5959875" y="2022550"/>
            <a:ext cx="2071500" cy="59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1" name="Google Shape;161;p22"/>
          <p:cNvSpPr txBox="1"/>
          <p:nvPr>
            <p:ph idx="13" type="subTitle"/>
          </p:nvPr>
        </p:nvSpPr>
        <p:spPr>
          <a:xfrm>
            <a:off x="5959875" y="1724825"/>
            <a:ext cx="20715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
        <p:nvSpPr>
          <p:cNvPr id="162" name="Google Shape;162;p22"/>
          <p:cNvSpPr txBox="1"/>
          <p:nvPr>
            <p:ph idx="14" type="subTitle"/>
          </p:nvPr>
        </p:nvSpPr>
        <p:spPr>
          <a:xfrm>
            <a:off x="5959875" y="3197850"/>
            <a:ext cx="2071500" cy="59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3" name="Google Shape;163;p22"/>
          <p:cNvSpPr txBox="1"/>
          <p:nvPr>
            <p:ph idx="15" type="subTitle"/>
          </p:nvPr>
        </p:nvSpPr>
        <p:spPr>
          <a:xfrm>
            <a:off x="5959875" y="2900125"/>
            <a:ext cx="20715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64" name="Shape 164"/>
        <p:cNvGrpSpPr/>
        <p:nvPr/>
      </p:nvGrpSpPr>
      <p:grpSpPr>
        <a:xfrm>
          <a:off x="0" y="0"/>
          <a:ext cx="0" cy="0"/>
          <a:chOff x="0" y="0"/>
          <a:chExt cx="0" cy="0"/>
        </a:xfrm>
      </p:grpSpPr>
      <p:grpSp>
        <p:nvGrpSpPr>
          <p:cNvPr id="165" name="Google Shape;165;p23"/>
          <p:cNvGrpSpPr/>
          <p:nvPr/>
        </p:nvGrpSpPr>
        <p:grpSpPr>
          <a:xfrm>
            <a:off x="0" y="0"/>
            <a:ext cx="9144000" cy="5143500"/>
            <a:chOff x="0" y="0"/>
            <a:chExt cx="9144000" cy="5143500"/>
          </a:xfrm>
        </p:grpSpPr>
        <p:pic>
          <p:nvPicPr>
            <p:cNvPr id="166" name="Google Shape;166;p23"/>
            <p:cNvPicPr preferRelativeResize="0"/>
            <p:nvPr/>
          </p:nvPicPr>
          <p:blipFill rotWithShape="1">
            <a:blip r:embed="rId2">
              <a:alphaModFix amt="46000"/>
            </a:blip>
            <a:srcRect b="0" l="50000" r="0" t="0"/>
            <a:stretch/>
          </p:blipFill>
          <p:spPr>
            <a:xfrm rot="10800000">
              <a:off x="0" y="0"/>
              <a:ext cx="4572000" cy="5143500"/>
            </a:xfrm>
            <a:prstGeom prst="rect">
              <a:avLst/>
            </a:prstGeom>
            <a:noFill/>
            <a:ln>
              <a:noFill/>
            </a:ln>
          </p:spPr>
        </p:pic>
        <p:pic>
          <p:nvPicPr>
            <p:cNvPr id="167" name="Google Shape;167;p23"/>
            <p:cNvPicPr preferRelativeResize="0"/>
            <p:nvPr/>
          </p:nvPicPr>
          <p:blipFill rotWithShape="1">
            <a:blip r:embed="rId2">
              <a:alphaModFix amt="46000"/>
            </a:blip>
            <a:srcRect b="0" l="50000" r="0" t="0"/>
            <a:stretch/>
          </p:blipFill>
          <p:spPr>
            <a:xfrm rot="10800000">
              <a:off x="4572000" y="0"/>
              <a:ext cx="4572000" cy="5143500"/>
            </a:xfrm>
            <a:prstGeom prst="rect">
              <a:avLst/>
            </a:prstGeom>
            <a:noFill/>
            <a:ln>
              <a:noFill/>
            </a:ln>
          </p:spPr>
        </p:pic>
      </p:grpSp>
      <p:sp>
        <p:nvSpPr>
          <p:cNvPr id="168" name="Google Shape;168;p23"/>
          <p:cNvSpPr txBox="1"/>
          <p:nvPr>
            <p:ph type="ctrTitle"/>
          </p:nvPr>
        </p:nvSpPr>
        <p:spPr>
          <a:xfrm>
            <a:off x="713325" y="539500"/>
            <a:ext cx="7717500" cy="13338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b="1" sz="10000">
                <a:solidFill>
                  <a:srgbClr val="9961FF"/>
                </a:solidFill>
                <a:latin typeface="Bai Jamjuree"/>
                <a:ea typeface="Bai Jamjuree"/>
                <a:cs typeface="Bai Jamjuree"/>
                <a:sym typeface="Bai Jamjure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69" name="Google Shape;169;p23"/>
          <p:cNvSpPr txBox="1"/>
          <p:nvPr>
            <p:ph idx="1" type="subTitle"/>
          </p:nvPr>
        </p:nvSpPr>
        <p:spPr>
          <a:xfrm>
            <a:off x="713325" y="2179923"/>
            <a:ext cx="4151700" cy="1250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600">
                <a:solidFill>
                  <a:srgbClr val="F3F3F3"/>
                </a:solidFill>
              </a:defRPr>
            </a:lvl1pPr>
            <a:lvl2pPr lvl="1" rtl="0">
              <a:lnSpc>
                <a:spcPct val="100000"/>
              </a:lnSpc>
              <a:spcBef>
                <a:spcPts val="0"/>
              </a:spcBef>
              <a:spcAft>
                <a:spcPts val="0"/>
              </a:spcAft>
              <a:buClr>
                <a:schemeClr val="dk1"/>
              </a:buClr>
              <a:buSzPts val="1800"/>
              <a:buNone/>
              <a:defRPr sz="1800">
                <a:solidFill>
                  <a:schemeClr val="dk1"/>
                </a:solidFill>
              </a:defRPr>
            </a:lvl2pPr>
            <a:lvl3pPr lvl="2" rtl="0">
              <a:lnSpc>
                <a:spcPct val="100000"/>
              </a:lnSpc>
              <a:spcBef>
                <a:spcPts val="0"/>
              </a:spcBef>
              <a:spcAft>
                <a:spcPts val="0"/>
              </a:spcAft>
              <a:buClr>
                <a:schemeClr val="dk1"/>
              </a:buClr>
              <a:buSzPts val="1800"/>
              <a:buNone/>
              <a:defRPr sz="1800">
                <a:solidFill>
                  <a:schemeClr val="dk1"/>
                </a:solidFill>
              </a:defRPr>
            </a:lvl3pPr>
            <a:lvl4pPr lvl="3" rtl="0">
              <a:lnSpc>
                <a:spcPct val="100000"/>
              </a:lnSpc>
              <a:spcBef>
                <a:spcPts val="0"/>
              </a:spcBef>
              <a:spcAft>
                <a:spcPts val="0"/>
              </a:spcAft>
              <a:buClr>
                <a:schemeClr val="dk1"/>
              </a:buClr>
              <a:buSzPts val="1800"/>
              <a:buNone/>
              <a:defRPr sz="1800">
                <a:solidFill>
                  <a:schemeClr val="dk1"/>
                </a:solidFill>
              </a:defRPr>
            </a:lvl4pPr>
            <a:lvl5pPr lvl="4" rtl="0">
              <a:lnSpc>
                <a:spcPct val="100000"/>
              </a:lnSpc>
              <a:spcBef>
                <a:spcPts val="0"/>
              </a:spcBef>
              <a:spcAft>
                <a:spcPts val="0"/>
              </a:spcAft>
              <a:buClr>
                <a:schemeClr val="dk1"/>
              </a:buClr>
              <a:buSzPts val="1800"/>
              <a:buNone/>
              <a:defRPr sz="1800">
                <a:solidFill>
                  <a:schemeClr val="dk1"/>
                </a:solidFill>
              </a:defRPr>
            </a:lvl5pPr>
            <a:lvl6pPr lvl="5" rtl="0">
              <a:lnSpc>
                <a:spcPct val="100000"/>
              </a:lnSpc>
              <a:spcBef>
                <a:spcPts val="0"/>
              </a:spcBef>
              <a:spcAft>
                <a:spcPts val="0"/>
              </a:spcAft>
              <a:buClr>
                <a:schemeClr val="dk1"/>
              </a:buClr>
              <a:buSzPts val="1800"/>
              <a:buNone/>
              <a:defRPr sz="1800">
                <a:solidFill>
                  <a:schemeClr val="dk1"/>
                </a:solidFill>
              </a:defRPr>
            </a:lvl6pPr>
            <a:lvl7pPr lvl="6" rtl="0">
              <a:lnSpc>
                <a:spcPct val="100000"/>
              </a:lnSpc>
              <a:spcBef>
                <a:spcPts val="0"/>
              </a:spcBef>
              <a:spcAft>
                <a:spcPts val="0"/>
              </a:spcAft>
              <a:buClr>
                <a:schemeClr val="dk1"/>
              </a:buClr>
              <a:buSzPts val="1800"/>
              <a:buNone/>
              <a:defRPr sz="1800">
                <a:solidFill>
                  <a:schemeClr val="dk1"/>
                </a:solidFill>
              </a:defRPr>
            </a:lvl7pPr>
            <a:lvl8pPr lvl="7" rtl="0">
              <a:lnSpc>
                <a:spcPct val="100000"/>
              </a:lnSpc>
              <a:spcBef>
                <a:spcPts val="0"/>
              </a:spcBef>
              <a:spcAft>
                <a:spcPts val="0"/>
              </a:spcAft>
              <a:buClr>
                <a:schemeClr val="dk1"/>
              </a:buClr>
              <a:buSzPts val="1800"/>
              <a:buNone/>
              <a:defRPr sz="1800">
                <a:solidFill>
                  <a:schemeClr val="dk1"/>
                </a:solidFill>
              </a:defRPr>
            </a:lvl8pPr>
            <a:lvl9pPr lvl="8" rtl="0">
              <a:lnSpc>
                <a:spcPct val="100000"/>
              </a:lnSpc>
              <a:spcBef>
                <a:spcPts val="0"/>
              </a:spcBef>
              <a:spcAft>
                <a:spcPts val="0"/>
              </a:spcAft>
              <a:buClr>
                <a:schemeClr val="dk1"/>
              </a:buClr>
              <a:buSzPts val="1800"/>
              <a:buNone/>
              <a:defRPr sz="1800">
                <a:solidFill>
                  <a:schemeClr val="dk1"/>
                </a:solidFill>
              </a:defRPr>
            </a:lvl9pPr>
          </a:lstStyle>
          <a:p/>
        </p:txBody>
      </p:sp>
      <p:sp>
        <p:nvSpPr>
          <p:cNvPr id="170" name="Google Shape;170;p23"/>
          <p:cNvSpPr txBox="1"/>
          <p:nvPr/>
        </p:nvSpPr>
        <p:spPr>
          <a:xfrm>
            <a:off x="713325" y="3834275"/>
            <a:ext cx="46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Anaheim"/>
                <a:ea typeface="Anaheim"/>
                <a:cs typeface="Anaheim"/>
                <a:sym typeface="Anaheim"/>
              </a:rPr>
              <a:t>CREDITS:</a:t>
            </a:r>
            <a:r>
              <a:rPr lang="en" sz="1200">
                <a:solidFill>
                  <a:schemeClr val="dk1"/>
                </a:solidFill>
                <a:latin typeface="Anaheim"/>
                <a:ea typeface="Anaheim"/>
                <a:cs typeface="Anaheim"/>
                <a:sym typeface="Anaheim"/>
              </a:rPr>
              <a:t> This presentation template was created by </a:t>
            </a:r>
            <a:r>
              <a:rPr b="1" lang="en" sz="1200" u="sng">
                <a:solidFill>
                  <a:schemeClr val="dk1"/>
                </a:solidFill>
                <a:latin typeface="Anaheim"/>
                <a:ea typeface="Anaheim"/>
                <a:cs typeface="Anaheim"/>
                <a:sym typeface="Anaheim"/>
                <a:hlinkClick r:id="rId3">
                  <a:extLst>
                    <a:ext uri="{A12FA001-AC4F-418D-AE19-62706E023703}">
                      <ahyp:hlinkClr val="tx"/>
                    </a:ext>
                  </a:extLst>
                </a:hlinkClick>
              </a:rPr>
              <a:t>Slidesgo</a:t>
            </a:r>
            <a:r>
              <a:rPr lang="en" sz="1200">
                <a:solidFill>
                  <a:schemeClr val="dk1"/>
                </a:solidFill>
                <a:latin typeface="Anaheim"/>
                <a:ea typeface="Anaheim"/>
                <a:cs typeface="Anaheim"/>
                <a:sym typeface="Anaheim"/>
              </a:rPr>
              <a:t>, and includes icons by </a:t>
            </a:r>
            <a:r>
              <a:rPr b="1" lang="en" sz="1200" u="sng">
                <a:solidFill>
                  <a:schemeClr val="dk1"/>
                </a:solidFill>
                <a:latin typeface="Anaheim"/>
                <a:ea typeface="Anaheim"/>
                <a:cs typeface="Anaheim"/>
                <a:sym typeface="Anaheim"/>
                <a:hlinkClick r:id="rId4">
                  <a:extLst>
                    <a:ext uri="{A12FA001-AC4F-418D-AE19-62706E023703}">
                      <ahyp:hlinkClr val="tx"/>
                    </a:ext>
                  </a:extLst>
                </a:hlinkClick>
              </a:rPr>
              <a:t>Flaticon</a:t>
            </a:r>
            <a:r>
              <a:rPr lang="en" sz="1200">
                <a:solidFill>
                  <a:schemeClr val="dk1"/>
                </a:solidFill>
                <a:latin typeface="Anaheim"/>
                <a:ea typeface="Anaheim"/>
                <a:cs typeface="Anaheim"/>
                <a:sym typeface="Anaheim"/>
              </a:rPr>
              <a:t>, and infographics &amp; images by </a:t>
            </a:r>
            <a:r>
              <a:rPr b="1" lang="en" sz="1200" u="sng">
                <a:solidFill>
                  <a:schemeClr val="dk1"/>
                </a:solidFill>
                <a:latin typeface="Anaheim"/>
                <a:ea typeface="Anaheim"/>
                <a:cs typeface="Anaheim"/>
                <a:sym typeface="Anaheim"/>
                <a:hlinkClick r:id="rId5">
                  <a:extLst>
                    <a:ext uri="{A12FA001-AC4F-418D-AE19-62706E023703}">
                      <ahyp:hlinkClr val="tx"/>
                    </a:ext>
                  </a:extLst>
                </a:hlinkClick>
              </a:rPr>
              <a:t>Freepik</a:t>
            </a:r>
            <a:r>
              <a:rPr lang="en" sz="1200" u="sng">
                <a:solidFill>
                  <a:schemeClr val="dk1"/>
                </a:solidFill>
                <a:latin typeface="Anaheim"/>
                <a:ea typeface="Anaheim"/>
                <a:cs typeface="Anaheim"/>
                <a:sym typeface="Anaheim"/>
              </a:rPr>
              <a:t> </a:t>
            </a:r>
            <a:endParaRPr b="1" sz="1200" u="sng">
              <a:solidFill>
                <a:schemeClr val="dk1"/>
              </a:solidFill>
              <a:latin typeface="Anaheim"/>
              <a:ea typeface="Anaheim"/>
              <a:cs typeface="Anaheim"/>
              <a:sym typeface="Anaheim"/>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171" name="Shape 171"/>
        <p:cNvGrpSpPr/>
        <p:nvPr/>
      </p:nvGrpSpPr>
      <p:grpSpPr>
        <a:xfrm>
          <a:off x="0" y="0"/>
          <a:ext cx="0" cy="0"/>
          <a:chOff x="0" y="0"/>
          <a:chExt cx="0" cy="0"/>
        </a:xfrm>
      </p:grpSpPr>
      <p:pic>
        <p:nvPicPr>
          <p:cNvPr id="172" name="Google Shape;172;p24"/>
          <p:cNvPicPr preferRelativeResize="0"/>
          <p:nvPr/>
        </p:nvPicPr>
        <p:blipFill>
          <a:blip r:embed="rId2">
            <a:alphaModFix/>
          </a:blip>
          <a:stretch>
            <a:fillRect/>
          </a:stretch>
        </p:blipFill>
        <p:spPr>
          <a:xfrm>
            <a:off x="0" y="0"/>
            <a:ext cx="9144000" cy="5143508"/>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
    <p:spTree>
      <p:nvGrpSpPr>
        <p:cNvPr id="173" name="Shape 173"/>
        <p:cNvGrpSpPr/>
        <p:nvPr/>
      </p:nvGrpSpPr>
      <p:grpSpPr>
        <a:xfrm>
          <a:off x="0" y="0"/>
          <a:ext cx="0" cy="0"/>
          <a:chOff x="0" y="0"/>
          <a:chExt cx="0" cy="0"/>
        </a:xfrm>
      </p:grpSpPr>
      <p:pic>
        <p:nvPicPr>
          <p:cNvPr id="174" name="Google Shape;174;p25"/>
          <p:cNvPicPr preferRelativeResize="0"/>
          <p:nvPr/>
        </p:nvPicPr>
        <p:blipFill>
          <a:blip r:embed="rId2">
            <a:alphaModFix/>
          </a:blip>
          <a:stretch>
            <a:fillRect/>
          </a:stretch>
        </p:blipFill>
        <p:spPr>
          <a:xfrm>
            <a:off x="0" y="0"/>
            <a:ext cx="9144000" cy="5143511"/>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78" name="Shape 178"/>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79" name="Shape 179"/>
        <p:cNvGrpSpPr/>
        <p:nvPr/>
      </p:nvGrpSpPr>
      <p:grpSpPr>
        <a:xfrm>
          <a:off x="0" y="0"/>
          <a:ext cx="0" cy="0"/>
          <a:chOff x="0" y="0"/>
          <a:chExt cx="0" cy="0"/>
        </a:xfrm>
      </p:grpSpPr>
      <p:sp>
        <p:nvSpPr>
          <p:cNvPr id="180" name="Google Shape;180;p2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grpSp>
        <p:nvGrpSpPr>
          <p:cNvPr id="23" name="Google Shape;23;p4"/>
          <p:cNvGrpSpPr/>
          <p:nvPr/>
        </p:nvGrpSpPr>
        <p:grpSpPr>
          <a:xfrm flipH="1">
            <a:off x="0" y="0"/>
            <a:ext cx="9144000" cy="5143500"/>
            <a:chOff x="0" y="0"/>
            <a:chExt cx="9144000" cy="5143500"/>
          </a:xfrm>
        </p:grpSpPr>
        <p:pic>
          <p:nvPicPr>
            <p:cNvPr id="24" name="Google Shape;24;p4"/>
            <p:cNvPicPr preferRelativeResize="0"/>
            <p:nvPr/>
          </p:nvPicPr>
          <p:blipFill rotWithShape="1">
            <a:blip r:embed="rId2">
              <a:alphaModFix amt="46000"/>
            </a:blip>
            <a:srcRect b="0" l="50000" r="0" t="0"/>
            <a:stretch/>
          </p:blipFill>
          <p:spPr>
            <a:xfrm rot="10800000">
              <a:off x="0" y="0"/>
              <a:ext cx="4572000" cy="5143500"/>
            </a:xfrm>
            <a:prstGeom prst="rect">
              <a:avLst/>
            </a:prstGeom>
            <a:noFill/>
            <a:ln>
              <a:noFill/>
            </a:ln>
          </p:spPr>
        </p:pic>
        <p:pic>
          <p:nvPicPr>
            <p:cNvPr id="25" name="Google Shape;25;p4"/>
            <p:cNvPicPr preferRelativeResize="0"/>
            <p:nvPr/>
          </p:nvPicPr>
          <p:blipFill rotWithShape="1">
            <a:blip r:embed="rId2">
              <a:alphaModFix amt="46000"/>
            </a:blip>
            <a:srcRect b="0" l="50000" r="0" t="0"/>
            <a:stretch/>
          </p:blipFill>
          <p:spPr>
            <a:xfrm rot="10800000">
              <a:off x="4572000" y="0"/>
              <a:ext cx="4572000" cy="5143500"/>
            </a:xfrm>
            <a:prstGeom prst="rect">
              <a:avLst/>
            </a:prstGeom>
            <a:noFill/>
            <a:ln>
              <a:noFill/>
            </a:ln>
          </p:spPr>
        </p:pic>
      </p:grpSp>
      <p:sp>
        <p:nvSpPr>
          <p:cNvPr id="26" name="Google Shape;26;p4"/>
          <p:cNvSpPr txBox="1"/>
          <p:nvPr>
            <p:ph idx="1" type="body"/>
          </p:nvPr>
        </p:nvSpPr>
        <p:spPr>
          <a:xfrm>
            <a:off x="720000" y="1392675"/>
            <a:ext cx="7704000" cy="32394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15000"/>
              </a:lnSpc>
              <a:spcBef>
                <a:spcPts val="0"/>
              </a:spcBef>
              <a:spcAft>
                <a:spcPts val="0"/>
              </a:spcAft>
              <a:buSzPts val="1400"/>
              <a:buFont typeface="Nunito Light"/>
              <a:buChar char="■"/>
              <a:defRPr/>
            </a:lvl3pPr>
            <a:lvl4pPr indent="-317500" lvl="3" marL="1828800" rtl="0">
              <a:lnSpc>
                <a:spcPct val="115000"/>
              </a:lnSpc>
              <a:spcBef>
                <a:spcPts val="1600"/>
              </a:spcBef>
              <a:spcAft>
                <a:spcPts val="0"/>
              </a:spcAft>
              <a:buSzPts val="1400"/>
              <a:buFont typeface="Nunito Light"/>
              <a:buChar char="●"/>
              <a:defRPr/>
            </a:lvl4pPr>
            <a:lvl5pPr indent="-317500" lvl="4" marL="2286000" rtl="0">
              <a:lnSpc>
                <a:spcPct val="115000"/>
              </a:lnSpc>
              <a:spcBef>
                <a:spcPts val="1600"/>
              </a:spcBef>
              <a:spcAft>
                <a:spcPts val="0"/>
              </a:spcAft>
              <a:buSzPts val="1400"/>
              <a:buFont typeface="Nunito Light"/>
              <a:buChar char="○"/>
              <a:defRPr/>
            </a:lvl5pPr>
            <a:lvl6pPr indent="-317500" lvl="5" marL="2743200" rtl="0">
              <a:lnSpc>
                <a:spcPct val="115000"/>
              </a:lnSpc>
              <a:spcBef>
                <a:spcPts val="1600"/>
              </a:spcBef>
              <a:spcAft>
                <a:spcPts val="0"/>
              </a:spcAft>
              <a:buSzPts val="1400"/>
              <a:buFont typeface="Nunito Light"/>
              <a:buChar char="■"/>
              <a:defRPr/>
            </a:lvl6pPr>
            <a:lvl7pPr indent="-317500" lvl="6" marL="3200400" rtl="0">
              <a:lnSpc>
                <a:spcPct val="115000"/>
              </a:lnSpc>
              <a:spcBef>
                <a:spcPts val="1600"/>
              </a:spcBef>
              <a:spcAft>
                <a:spcPts val="0"/>
              </a:spcAft>
              <a:buSzPts val="1400"/>
              <a:buFont typeface="Nunito Light"/>
              <a:buChar char="●"/>
              <a:defRPr/>
            </a:lvl7pPr>
            <a:lvl8pPr indent="-317500" lvl="7" marL="3657600" rtl="0">
              <a:lnSpc>
                <a:spcPct val="115000"/>
              </a:lnSpc>
              <a:spcBef>
                <a:spcPts val="1600"/>
              </a:spcBef>
              <a:spcAft>
                <a:spcPts val="0"/>
              </a:spcAft>
              <a:buSzPts val="1400"/>
              <a:buFont typeface="Nunito Light"/>
              <a:buChar char="○"/>
              <a:defRPr/>
            </a:lvl8pPr>
            <a:lvl9pPr indent="-317500" lvl="8" marL="4114800" rtl="0">
              <a:lnSpc>
                <a:spcPct val="115000"/>
              </a:lnSpc>
              <a:spcBef>
                <a:spcPts val="1600"/>
              </a:spcBef>
              <a:spcAft>
                <a:spcPts val="1600"/>
              </a:spcAft>
              <a:buSzPts val="1400"/>
              <a:buFont typeface="Nunito Light"/>
              <a:buChar char="■"/>
              <a:defRPr/>
            </a:lvl9pPr>
          </a:lstStyle>
          <a:p/>
        </p:txBody>
      </p:sp>
      <p:sp>
        <p:nvSpPr>
          <p:cNvPr id="27" name="Google Shape;27;p4"/>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b="1" sz="4000">
                <a:latin typeface="Bai Jamjuree"/>
                <a:ea typeface="Bai Jamjuree"/>
                <a:cs typeface="Bai Jamjuree"/>
                <a:sym typeface="Bai Jamjure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pic>
        <p:nvPicPr>
          <p:cNvPr id="29" name="Google Shape;29;p5"/>
          <p:cNvPicPr preferRelativeResize="0"/>
          <p:nvPr/>
        </p:nvPicPr>
        <p:blipFill>
          <a:blip r:embed="rId2">
            <a:alphaModFix/>
          </a:blip>
          <a:stretch>
            <a:fillRect/>
          </a:stretch>
        </p:blipFill>
        <p:spPr>
          <a:xfrm>
            <a:off x="0" y="0"/>
            <a:ext cx="9144000" cy="5143508"/>
          </a:xfrm>
          <a:prstGeom prst="rect">
            <a:avLst/>
          </a:prstGeom>
          <a:noFill/>
          <a:ln>
            <a:noFill/>
          </a:ln>
        </p:spPr>
      </p:pic>
      <p:sp>
        <p:nvSpPr>
          <p:cNvPr id="30" name="Google Shape;30;p5"/>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b="1" sz="4000">
                <a:latin typeface="Bai Jamjuree"/>
                <a:ea typeface="Bai Jamjuree"/>
                <a:cs typeface="Bai Jamjuree"/>
                <a:sym typeface="Bai Jamjure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1" name="Google Shape;31;p5"/>
          <p:cNvSpPr txBox="1"/>
          <p:nvPr>
            <p:ph idx="1" type="subTitle"/>
          </p:nvPr>
        </p:nvSpPr>
        <p:spPr>
          <a:xfrm>
            <a:off x="4732675" y="1872353"/>
            <a:ext cx="3698100" cy="273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Char char="●"/>
              <a:defRPr b="0" sz="1400"/>
            </a:lvl1pPr>
            <a:lvl2pPr lvl="1" rtl="0" algn="ctr">
              <a:lnSpc>
                <a:spcPct val="100000"/>
              </a:lnSpc>
              <a:spcBef>
                <a:spcPts val="0"/>
              </a:spcBef>
              <a:spcAft>
                <a:spcPts val="0"/>
              </a:spcAft>
              <a:buSzPts val="2800"/>
              <a:buChar char="○"/>
              <a:defRPr sz="2800"/>
            </a:lvl2pPr>
            <a:lvl3pPr lvl="2" rtl="0" algn="ctr">
              <a:lnSpc>
                <a:spcPct val="100000"/>
              </a:lnSpc>
              <a:spcBef>
                <a:spcPts val="0"/>
              </a:spcBef>
              <a:spcAft>
                <a:spcPts val="0"/>
              </a:spcAft>
              <a:buSzPts val="2800"/>
              <a:buChar char="■"/>
              <a:defRPr sz="2800"/>
            </a:lvl3pPr>
            <a:lvl4pPr lvl="3" rtl="0" algn="ctr">
              <a:lnSpc>
                <a:spcPct val="100000"/>
              </a:lnSpc>
              <a:spcBef>
                <a:spcPts val="0"/>
              </a:spcBef>
              <a:spcAft>
                <a:spcPts val="0"/>
              </a:spcAft>
              <a:buSzPts val="2800"/>
              <a:buChar char="●"/>
              <a:defRPr sz="2800"/>
            </a:lvl4pPr>
            <a:lvl5pPr lvl="4" rtl="0" algn="ctr">
              <a:lnSpc>
                <a:spcPct val="100000"/>
              </a:lnSpc>
              <a:spcBef>
                <a:spcPts val="0"/>
              </a:spcBef>
              <a:spcAft>
                <a:spcPts val="0"/>
              </a:spcAft>
              <a:buSzPts val="2800"/>
              <a:buChar char="○"/>
              <a:defRPr sz="2800"/>
            </a:lvl5pPr>
            <a:lvl6pPr lvl="5" rtl="0" algn="ctr">
              <a:lnSpc>
                <a:spcPct val="100000"/>
              </a:lnSpc>
              <a:spcBef>
                <a:spcPts val="0"/>
              </a:spcBef>
              <a:spcAft>
                <a:spcPts val="0"/>
              </a:spcAft>
              <a:buSzPts val="2800"/>
              <a:buChar char="■"/>
              <a:defRPr sz="2800"/>
            </a:lvl6pPr>
            <a:lvl7pPr lvl="6" rtl="0" algn="ctr">
              <a:lnSpc>
                <a:spcPct val="100000"/>
              </a:lnSpc>
              <a:spcBef>
                <a:spcPts val="0"/>
              </a:spcBef>
              <a:spcAft>
                <a:spcPts val="0"/>
              </a:spcAft>
              <a:buSzPts val="2800"/>
              <a:buChar char="●"/>
              <a:defRPr sz="2800"/>
            </a:lvl7pPr>
            <a:lvl8pPr lvl="7" rtl="0" algn="ctr">
              <a:lnSpc>
                <a:spcPct val="100000"/>
              </a:lnSpc>
              <a:spcBef>
                <a:spcPts val="0"/>
              </a:spcBef>
              <a:spcAft>
                <a:spcPts val="0"/>
              </a:spcAft>
              <a:buSzPts val="2800"/>
              <a:buChar char="○"/>
              <a:defRPr sz="2800"/>
            </a:lvl8pPr>
            <a:lvl9pPr lvl="8" rtl="0" algn="ctr">
              <a:lnSpc>
                <a:spcPct val="100000"/>
              </a:lnSpc>
              <a:spcBef>
                <a:spcPts val="0"/>
              </a:spcBef>
              <a:spcAft>
                <a:spcPts val="0"/>
              </a:spcAft>
              <a:buSzPts val="2800"/>
              <a:buChar char="■"/>
              <a:defRPr sz="2800"/>
            </a:lvl9pPr>
          </a:lstStyle>
          <a:p/>
        </p:txBody>
      </p:sp>
      <p:sp>
        <p:nvSpPr>
          <p:cNvPr id="32" name="Google Shape;32;p5"/>
          <p:cNvSpPr txBox="1"/>
          <p:nvPr>
            <p:ph idx="2" type="subTitle"/>
          </p:nvPr>
        </p:nvSpPr>
        <p:spPr>
          <a:xfrm>
            <a:off x="713225" y="1872353"/>
            <a:ext cx="3698100" cy="27363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1400"/>
              <a:buChar char="●"/>
              <a:defRPr b="0" sz="1400"/>
            </a:lvl1pPr>
            <a:lvl2pPr lvl="1" rtl="0" algn="ctr">
              <a:lnSpc>
                <a:spcPct val="100000"/>
              </a:lnSpc>
              <a:spcBef>
                <a:spcPts val="0"/>
              </a:spcBef>
              <a:spcAft>
                <a:spcPts val="0"/>
              </a:spcAft>
              <a:buSzPts val="1400"/>
              <a:buChar char="○"/>
              <a:defRPr sz="2800"/>
            </a:lvl2pPr>
            <a:lvl3pPr lvl="2" rtl="0" algn="ctr">
              <a:lnSpc>
                <a:spcPct val="100000"/>
              </a:lnSpc>
              <a:spcBef>
                <a:spcPts val="0"/>
              </a:spcBef>
              <a:spcAft>
                <a:spcPts val="0"/>
              </a:spcAft>
              <a:buSzPts val="1400"/>
              <a:buChar char="■"/>
              <a:defRPr sz="2800"/>
            </a:lvl3pPr>
            <a:lvl4pPr lvl="3" rtl="0" algn="ctr">
              <a:lnSpc>
                <a:spcPct val="100000"/>
              </a:lnSpc>
              <a:spcBef>
                <a:spcPts val="0"/>
              </a:spcBef>
              <a:spcAft>
                <a:spcPts val="0"/>
              </a:spcAft>
              <a:buSzPts val="1400"/>
              <a:buChar char="●"/>
              <a:defRPr sz="2800"/>
            </a:lvl4pPr>
            <a:lvl5pPr lvl="4" rtl="0" algn="ctr">
              <a:lnSpc>
                <a:spcPct val="100000"/>
              </a:lnSpc>
              <a:spcBef>
                <a:spcPts val="0"/>
              </a:spcBef>
              <a:spcAft>
                <a:spcPts val="0"/>
              </a:spcAft>
              <a:buSzPts val="1400"/>
              <a:buChar char="○"/>
              <a:defRPr sz="2800"/>
            </a:lvl5pPr>
            <a:lvl6pPr lvl="5" rtl="0" algn="ctr">
              <a:lnSpc>
                <a:spcPct val="100000"/>
              </a:lnSpc>
              <a:spcBef>
                <a:spcPts val="0"/>
              </a:spcBef>
              <a:spcAft>
                <a:spcPts val="0"/>
              </a:spcAft>
              <a:buSzPts val="1400"/>
              <a:buChar char="■"/>
              <a:defRPr sz="2800"/>
            </a:lvl6pPr>
            <a:lvl7pPr lvl="6" rtl="0" algn="ctr">
              <a:lnSpc>
                <a:spcPct val="100000"/>
              </a:lnSpc>
              <a:spcBef>
                <a:spcPts val="0"/>
              </a:spcBef>
              <a:spcAft>
                <a:spcPts val="0"/>
              </a:spcAft>
              <a:buSzPts val="1400"/>
              <a:buChar char="●"/>
              <a:defRPr sz="2800"/>
            </a:lvl7pPr>
            <a:lvl8pPr lvl="7" rtl="0" algn="ctr">
              <a:lnSpc>
                <a:spcPct val="100000"/>
              </a:lnSpc>
              <a:spcBef>
                <a:spcPts val="0"/>
              </a:spcBef>
              <a:spcAft>
                <a:spcPts val="0"/>
              </a:spcAft>
              <a:buSzPts val="1400"/>
              <a:buChar char="○"/>
              <a:defRPr sz="2800"/>
            </a:lvl8pPr>
            <a:lvl9pPr lvl="8" rtl="0" algn="ctr">
              <a:lnSpc>
                <a:spcPct val="100000"/>
              </a:lnSpc>
              <a:spcBef>
                <a:spcPts val="0"/>
              </a:spcBef>
              <a:spcAft>
                <a:spcPts val="0"/>
              </a:spcAft>
              <a:buSzPts val="1400"/>
              <a:buChar char="■"/>
              <a:defRPr sz="2800"/>
            </a:lvl9pPr>
          </a:lstStyle>
          <a:p/>
        </p:txBody>
      </p:sp>
      <p:sp>
        <p:nvSpPr>
          <p:cNvPr id="33" name="Google Shape;33;p5"/>
          <p:cNvSpPr txBox="1"/>
          <p:nvPr>
            <p:ph idx="3" type="subTitle"/>
          </p:nvPr>
        </p:nvSpPr>
        <p:spPr>
          <a:xfrm>
            <a:off x="713225" y="1521025"/>
            <a:ext cx="36981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
        <p:nvSpPr>
          <p:cNvPr id="34" name="Google Shape;34;p5"/>
          <p:cNvSpPr txBox="1"/>
          <p:nvPr>
            <p:ph idx="4" type="subTitle"/>
          </p:nvPr>
        </p:nvSpPr>
        <p:spPr>
          <a:xfrm>
            <a:off x="4732675" y="1521025"/>
            <a:ext cx="3698100" cy="40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i Jamjuree"/>
              <a:buNone/>
              <a:defRPr b="1" sz="1800">
                <a:latin typeface="Bai Jamjuree"/>
                <a:ea typeface="Bai Jamjuree"/>
                <a:cs typeface="Bai Jamjuree"/>
                <a:sym typeface="Bai Jamjuree"/>
              </a:defRPr>
            </a:lvl1pPr>
            <a:lvl2pPr lvl="1"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2pPr>
            <a:lvl3pPr lvl="2"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3pPr>
            <a:lvl4pPr lvl="3"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4pPr>
            <a:lvl5pPr lvl="4"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5pPr>
            <a:lvl6pPr lvl="5"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6pPr>
            <a:lvl7pPr lvl="6"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7pPr>
            <a:lvl8pPr lvl="7"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8pPr>
            <a:lvl9pPr lvl="8" rtl="0" algn="ctr">
              <a:lnSpc>
                <a:spcPct val="100000"/>
              </a:lnSpc>
              <a:spcBef>
                <a:spcPts val="0"/>
              </a:spcBef>
              <a:spcAft>
                <a:spcPts val="0"/>
              </a:spcAft>
              <a:buSzPts val="2400"/>
              <a:buFont typeface="Bai Jamjuree"/>
              <a:buNone/>
              <a:defRPr b="1" sz="2400">
                <a:latin typeface="Bai Jamjuree"/>
                <a:ea typeface="Bai Jamjuree"/>
                <a:cs typeface="Bai Jamjuree"/>
                <a:sym typeface="Bai Jamjure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grpSp>
        <p:nvGrpSpPr>
          <p:cNvPr id="36" name="Google Shape;36;p6"/>
          <p:cNvGrpSpPr/>
          <p:nvPr/>
        </p:nvGrpSpPr>
        <p:grpSpPr>
          <a:xfrm>
            <a:off x="0" y="0"/>
            <a:ext cx="9144000" cy="5143500"/>
            <a:chOff x="0" y="0"/>
            <a:chExt cx="9144000" cy="5143500"/>
          </a:xfrm>
        </p:grpSpPr>
        <p:pic>
          <p:nvPicPr>
            <p:cNvPr id="37" name="Google Shape;37;p6"/>
            <p:cNvPicPr preferRelativeResize="0"/>
            <p:nvPr/>
          </p:nvPicPr>
          <p:blipFill rotWithShape="1">
            <a:blip r:embed="rId2">
              <a:alphaModFix amt="46000"/>
            </a:blip>
            <a:srcRect b="0" l="50000" r="0" t="0"/>
            <a:stretch/>
          </p:blipFill>
          <p:spPr>
            <a:xfrm rot="10800000">
              <a:off x="0" y="0"/>
              <a:ext cx="4572000" cy="5143500"/>
            </a:xfrm>
            <a:prstGeom prst="rect">
              <a:avLst/>
            </a:prstGeom>
            <a:noFill/>
            <a:ln>
              <a:noFill/>
            </a:ln>
          </p:spPr>
        </p:pic>
        <p:pic>
          <p:nvPicPr>
            <p:cNvPr id="38" name="Google Shape;38;p6"/>
            <p:cNvPicPr preferRelativeResize="0"/>
            <p:nvPr/>
          </p:nvPicPr>
          <p:blipFill rotWithShape="1">
            <a:blip r:embed="rId2">
              <a:alphaModFix amt="46000"/>
            </a:blip>
            <a:srcRect b="0" l="50000" r="0" t="0"/>
            <a:stretch/>
          </p:blipFill>
          <p:spPr>
            <a:xfrm rot="10800000">
              <a:off x="4572000" y="0"/>
              <a:ext cx="4572000" cy="5143500"/>
            </a:xfrm>
            <a:prstGeom prst="rect">
              <a:avLst/>
            </a:prstGeom>
            <a:noFill/>
            <a:ln>
              <a:noFill/>
            </a:ln>
          </p:spPr>
        </p:pic>
      </p:grpSp>
      <p:sp>
        <p:nvSpPr>
          <p:cNvPr id="39" name="Google Shape;39;p6"/>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b="1" sz="4000">
                <a:latin typeface="Bai Jamjuree"/>
                <a:ea typeface="Bai Jamjuree"/>
                <a:cs typeface="Bai Jamjuree"/>
                <a:sym typeface="Bai Jamjure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0" name="Shape 40"/>
        <p:cNvGrpSpPr/>
        <p:nvPr/>
      </p:nvGrpSpPr>
      <p:grpSpPr>
        <a:xfrm>
          <a:off x="0" y="0"/>
          <a:ext cx="0" cy="0"/>
          <a:chOff x="0" y="0"/>
          <a:chExt cx="0" cy="0"/>
        </a:xfrm>
      </p:grpSpPr>
      <p:grpSp>
        <p:nvGrpSpPr>
          <p:cNvPr id="41" name="Google Shape;41;p7"/>
          <p:cNvGrpSpPr/>
          <p:nvPr/>
        </p:nvGrpSpPr>
        <p:grpSpPr>
          <a:xfrm>
            <a:off x="0" y="0"/>
            <a:ext cx="9144000" cy="5143500"/>
            <a:chOff x="0" y="0"/>
            <a:chExt cx="9144000" cy="5143500"/>
          </a:xfrm>
        </p:grpSpPr>
        <p:pic>
          <p:nvPicPr>
            <p:cNvPr id="42" name="Google Shape;42;p7"/>
            <p:cNvPicPr preferRelativeResize="0"/>
            <p:nvPr/>
          </p:nvPicPr>
          <p:blipFill rotWithShape="1">
            <a:blip r:embed="rId2">
              <a:alphaModFix amt="46000"/>
            </a:blip>
            <a:srcRect b="0" l="50000" r="0" t="0"/>
            <a:stretch/>
          </p:blipFill>
          <p:spPr>
            <a:xfrm rot="10800000">
              <a:off x="0" y="0"/>
              <a:ext cx="4572000" cy="5143500"/>
            </a:xfrm>
            <a:prstGeom prst="rect">
              <a:avLst/>
            </a:prstGeom>
            <a:noFill/>
            <a:ln>
              <a:noFill/>
            </a:ln>
          </p:spPr>
        </p:pic>
        <p:pic>
          <p:nvPicPr>
            <p:cNvPr id="43" name="Google Shape;43;p7"/>
            <p:cNvPicPr preferRelativeResize="0"/>
            <p:nvPr/>
          </p:nvPicPr>
          <p:blipFill rotWithShape="1">
            <a:blip r:embed="rId2">
              <a:alphaModFix amt="46000"/>
            </a:blip>
            <a:srcRect b="0" l="50000" r="0" t="0"/>
            <a:stretch/>
          </p:blipFill>
          <p:spPr>
            <a:xfrm rot="10800000">
              <a:off x="4572000" y="0"/>
              <a:ext cx="4572000" cy="5143500"/>
            </a:xfrm>
            <a:prstGeom prst="rect">
              <a:avLst/>
            </a:prstGeom>
            <a:noFill/>
            <a:ln>
              <a:noFill/>
            </a:ln>
          </p:spPr>
        </p:pic>
      </p:grpSp>
      <p:sp>
        <p:nvSpPr>
          <p:cNvPr id="44" name="Google Shape;44;p7"/>
          <p:cNvSpPr txBox="1"/>
          <p:nvPr>
            <p:ph type="ctrTitle"/>
          </p:nvPr>
        </p:nvSpPr>
        <p:spPr>
          <a:xfrm>
            <a:off x="713325" y="1550125"/>
            <a:ext cx="3858600" cy="1198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5200"/>
              <a:buNone/>
              <a:defRPr b="1" sz="4000">
                <a:latin typeface="Bai Jamjuree"/>
                <a:ea typeface="Bai Jamjuree"/>
                <a:cs typeface="Bai Jamjuree"/>
                <a:sym typeface="Bai Jamjure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5" name="Google Shape;45;p7"/>
          <p:cNvSpPr txBox="1"/>
          <p:nvPr>
            <p:ph idx="1" type="subTitle"/>
          </p:nvPr>
        </p:nvSpPr>
        <p:spPr>
          <a:xfrm>
            <a:off x="713325" y="2777675"/>
            <a:ext cx="3858600" cy="91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6" name="Shape 46"/>
        <p:cNvGrpSpPr/>
        <p:nvPr/>
      </p:nvGrpSpPr>
      <p:grpSpPr>
        <a:xfrm>
          <a:off x="0" y="0"/>
          <a:ext cx="0" cy="0"/>
          <a:chOff x="0" y="0"/>
          <a:chExt cx="0" cy="0"/>
        </a:xfrm>
      </p:grpSpPr>
      <p:pic>
        <p:nvPicPr>
          <p:cNvPr id="47" name="Google Shape;47;p8"/>
          <p:cNvPicPr preferRelativeResize="0"/>
          <p:nvPr/>
        </p:nvPicPr>
        <p:blipFill>
          <a:blip r:embed="rId2">
            <a:alphaModFix/>
          </a:blip>
          <a:stretch>
            <a:fillRect/>
          </a:stretch>
        </p:blipFill>
        <p:spPr>
          <a:xfrm>
            <a:off x="0" y="0"/>
            <a:ext cx="9144000" cy="5143508"/>
          </a:xfrm>
          <a:prstGeom prst="rect">
            <a:avLst/>
          </a:prstGeom>
          <a:noFill/>
          <a:ln>
            <a:noFill/>
          </a:ln>
        </p:spPr>
      </p:pic>
      <p:pic>
        <p:nvPicPr>
          <p:cNvPr id="48" name="Google Shape;48;p8"/>
          <p:cNvPicPr preferRelativeResize="0"/>
          <p:nvPr/>
        </p:nvPicPr>
        <p:blipFill rotWithShape="1">
          <a:blip r:embed="rId3">
            <a:alphaModFix amt="46000"/>
          </a:blip>
          <a:srcRect b="0" l="50000" r="0" t="0"/>
          <a:stretch/>
        </p:blipFill>
        <p:spPr>
          <a:xfrm rot="10800000">
            <a:off x="4572000" y="0"/>
            <a:ext cx="4572000" cy="5143500"/>
          </a:xfrm>
          <a:prstGeom prst="rect">
            <a:avLst/>
          </a:prstGeom>
          <a:noFill/>
          <a:ln>
            <a:noFill/>
          </a:ln>
        </p:spPr>
      </p:pic>
      <p:sp>
        <p:nvSpPr>
          <p:cNvPr id="49" name="Google Shape;49;p8"/>
          <p:cNvSpPr txBox="1"/>
          <p:nvPr>
            <p:ph type="ctrTitle"/>
          </p:nvPr>
        </p:nvSpPr>
        <p:spPr>
          <a:xfrm>
            <a:off x="713325" y="539500"/>
            <a:ext cx="7717500" cy="203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5200"/>
              <a:buNone/>
              <a:defRPr b="1" sz="8500">
                <a:solidFill>
                  <a:schemeClr val="lt1"/>
                </a:solidFill>
                <a:latin typeface="Bai Jamjuree"/>
                <a:ea typeface="Bai Jamjuree"/>
                <a:cs typeface="Bai Jamjuree"/>
                <a:sym typeface="Bai Jamjure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0" name="Shape 50"/>
        <p:cNvGrpSpPr/>
        <p:nvPr/>
      </p:nvGrpSpPr>
      <p:grpSpPr>
        <a:xfrm>
          <a:off x="0" y="0"/>
          <a:ext cx="0" cy="0"/>
          <a:chOff x="0" y="0"/>
          <a:chExt cx="0" cy="0"/>
        </a:xfrm>
      </p:grpSpPr>
      <p:grpSp>
        <p:nvGrpSpPr>
          <p:cNvPr id="51" name="Google Shape;51;p9"/>
          <p:cNvGrpSpPr/>
          <p:nvPr/>
        </p:nvGrpSpPr>
        <p:grpSpPr>
          <a:xfrm>
            <a:off x="0" y="0"/>
            <a:ext cx="9144000" cy="5143500"/>
            <a:chOff x="0" y="0"/>
            <a:chExt cx="9144000" cy="5143500"/>
          </a:xfrm>
        </p:grpSpPr>
        <p:pic>
          <p:nvPicPr>
            <p:cNvPr id="52" name="Google Shape;52;p9"/>
            <p:cNvPicPr preferRelativeResize="0"/>
            <p:nvPr/>
          </p:nvPicPr>
          <p:blipFill rotWithShape="1">
            <a:blip r:embed="rId2">
              <a:alphaModFix amt="46000"/>
            </a:blip>
            <a:srcRect b="0" l="50000" r="0" t="0"/>
            <a:stretch/>
          </p:blipFill>
          <p:spPr>
            <a:xfrm rot="10800000">
              <a:off x="0" y="0"/>
              <a:ext cx="4572000" cy="5143500"/>
            </a:xfrm>
            <a:prstGeom prst="rect">
              <a:avLst/>
            </a:prstGeom>
            <a:noFill/>
            <a:ln>
              <a:noFill/>
            </a:ln>
          </p:spPr>
        </p:pic>
        <p:pic>
          <p:nvPicPr>
            <p:cNvPr id="53" name="Google Shape;53;p9"/>
            <p:cNvPicPr preferRelativeResize="0"/>
            <p:nvPr/>
          </p:nvPicPr>
          <p:blipFill rotWithShape="1">
            <a:blip r:embed="rId2">
              <a:alphaModFix amt="46000"/>
            </a:blip>
            <a:srcRect b="0" l="50000" r="0" t="0"/>
            <a:stretch/>
          </p:blipFill>
          <p:spPr>
            <a:xfrm rot="10800000">
              <a:off x="4572000" y="0"/>
              <a:ext cx="4572000" cy="5143500"/>
            </a:xfrm>
            <a:prstGeom prst="rect">
              <a:avLst/>
            </a:prstGeom>
            <a:noFill/>
            <a:ln>
              <a:noFill/>
            </a:ln>
          </p:spPr>
        </p:pic>
      </p:grpSp>
      <p:sp>
        <p:nvSpPr>
          <p:cNvPr id="54" name="Google Shape;54;p9"/>
          <p:cNvSpPr txBox="1"/>
          <p:nvPr>
            <p:ph type="ctrTitle"/>
          </p:nvPr>
        </p:nvSpPr>
        <p:spPr>
          <a:xfrm>
            <a:off x="713325" y="539500"/>
            <a:ext cx="7717500" cy="9432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b="1" sz="7800">
                <a:solidFill>
                  <a:schemeClr val="lt1"/>
                </a:solidFill>
                <a:latin typeface="Bai Jamjuree"/>
                <a:ea typeface="Bai Jamjuree"/>
                <a:cs typeface="Bai Jamjuree"/>
                <a:sym typeface="Bai Jamjure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5" name="Google Shape;55;p9"/>
          <p:cNvSpPr txBox="1"/>
          <p:nvPr>
            <p:ph idx="1" type="subTitle"/>
          </p:nvPr>
        </p:nvSpPr>
        <p:spPr>
          <a:xfrm>
            <a:off x="720000" y="2571750"/>
            <a:ext cx="3852000" cy="2036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6" name="Shape 56"/>
        <p:cNvGrpSpPr/>
        <p:nvPr/>
      </p:nvGrpSpPr>
      <p:grpSpPr>
        <a:xfrm>
          <a:off x="0" y="0"/>
          <a:ext cx="0" cy="0"/>
          <a:chOff x="0" y="0"/>
          <a:chExt cx="0" cy="0"/>
        </a:xfrm>
      </p:grpSpPr>
      <p:grpSp>
        <p:nvGrpSpPr>
          <p:cNvPr id="57" name="Google Shape;57;p10"/>
          <p:cNvGrpSpPr/>
          <p:nvPr/>
        </p:nvGrpSpPr>
        <p:grpSpPr>
          <a:xfrm>
            <a:off x="0" y="0"/>
            <a:ext cx="9144000" cy="5143500"/>
            <a:chOff x="0" y="0"/>
            <a:chExt cx="9144000" cy="5143500"/>
          </a:xfrm>
        </p:grpSpPr>
        <p:pic>
          <p:nvPicPr>
            <p:cNvPr id="58" name="Google Shape;58;p10"/>
            <p:cNvPicPr preferRelativeResize="0"/>
            <p:nvPr/>
          </p:nvPicPr>
          <p:blipFill rotWithShape="1">
            <a:blip r:embed="rId2">
              <a:alphaModFix amt="46000"/>
            </a:blip>
            <a:srcRect b="0" l="50000" r="0" t="0"/>
            <a:stretch/>
          </p:blipFill>
          <p:spPr>
            <a:xfrm rot="10800000">
              <a:off x="0" y="0"/>
              <a:ext cx="4572000" cy="5143500"/>
            </a:xfrm>
            <a:prstGeom prst="rect">
              <a:avLst/>
            </a:prstGeom>
            <a:noFill/>
            <a:ln>
              <a:noFill/>
            </a:ln>
          </p:spPr>
        </p:pic>
        <p:pic>
          <p:nvPicPr>
            <p:cNvPr id="59" name="Google Shape;59;p10"/>
            <p:cNvPicPr preferRelativeResize="0"/>
            <p:nvPr/>
          </p:nvPicPr>
          <p:blipFill rotWithShape="1">
            <a:blip r:embed="rId2">
              <a:alphaModFix amt="46000"/>
            </a:blip>
            <a:srcRect b="0" l="50000" r="0" t="0"/>
            <a:stretch/>
          </p:blipFill>
          <p:spPr>
            <a:xfrm rot="10800000">
              <a:off x="4572000" y="0"/>
              <a:ext cx="4572000" cy="5143500"/>
            </a:xfrm>
            <a:prstGeom prst="rect">
              <a:avLst/>
            </a:prstGeom>
            <a:noFill/>
            <a:ln>
              <a:noFill/>
            </a:ln>
          </p:spPr>
        </p:pic>
      </p:grpSp>
      <p:sp>
        <p:nvSpPr>
          <p:cNvPr id="60" name="Google Shape;60;p10"/>
          <p:cNvSpPr txBox="1"/>
          <p:nvPr>
            <p:ph type="ctrTitle"/>
          </p:nvPr>
        </p:nvSpPr>
        <p:spPr>
          <a:xfrm>
            <a:off x="713325" y="3191725"/>
            <a:ext cx="5868300" cy="1416900"/>
          </a:xfrm>
          <a:prstGeom prst="rect">
            <a:avLst/>
          </a:prstGeom>
          <a:solidFill>
            <a:srgbClr val="0F0F0F">
              <a:alpha val="58330"/>
            </a:srgbClr>
          </a:solidFill>
        </p:spPr>
        <p:txBody>
          <a:bodyPr anchorCtr="0" anchor="b" bIns="91425" lIns="91425" spcFirstLastPara="1" rIns="91425" wrap="square" tIns="91425">
            <a:noAutofit/>
          </a:bodyPr>
          <a:lstStyle>
            <a:lvl1pPr lvl="0" rtl="0">
              <a:spcBef>
                <a:spcPts val="0"/>
              </a:spcBef>
              <a:spcAft>
                <a:spcPts val="0"/>
              </a:spcAft>
              <a:buSzPts val="5200"/>
              <a:buNone/>
              <a:defRPr b="1" sz="4000">
                <a:latin typeface="Bai Jamjuree"/>
                <a:ea typeface="Bai Jamjuree"/>
                <a:cs typeface="Bai Jamjuree"/>
                <a:sym typeface="Bai Jamjure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Bai Jamjuree"/>
              <a:buNone/>
              <a:defRPr b="1" sz="3500">
                <a:solidFill>
                  <a:schemeClr val="dk1"/>
                </a:solidFill>
                <a:latin typeface="Bai Jamjuree"/>
                <a:ea typeface="Bai Jamjuree"/>
                <a:cs typeface="Bai Jamjuree"/>
                <a:sym typeface="Bai Jamjuree"/>
              </a:defRPr>
            </a:lvl1pPr>
            <a:lvl2pPr lvl="1" rtl="0">
              <a:spcBef>
                <a:spcPts val="0"/>
              </a:spcBef>
              <a:spcAft>
                <a:spcPts val="0"/>
              </a:spcAft>
              <a:buClr>
                <a:schemeClr val="dk1"/>
              </a:buClr>
              <a:buSzPts val="3500"/>
              <a:buFont typeface="Bai Jamjuree"/>
              <a:buNone/>
              <a:defRPr b="1" sz="3500">
                <a:solidFill>
                  <a:schemeClr val="dk1"/>
                </a:solidFill>
                <a:latin typeface="Bai Jamjuree"/>
                <a:ea typeface="Bai Jamjuree"/>
                <a:cs typeface="Bai Jamjuree"/>
                <a:sym typeface="Bai Jamjuree"/>
              </a:defRPr>
            </a:lvl2pPr>
            <a:lvl3pPr lvl="2" rtl="0">
              <a:spcBef>
                <a:spcPts val="0"/>
              </a:spcBef>
              <a:spcAft>
                <a:spcPts val="0"/>
              </a:spcAft>
              <a:buClr>
                <a:schemeClr val="dk1"/>
              </a:buClr>
              <a:buSzPts val="3500"/>
              <a:buFont typeface="Bai Jamjuree"/>
              <a:buNone/>
              <a:defRPr b="1" sz="3500">
                <a:solidFill>
                  <a:schemeClr val="dk1"/>
                </a:solidFill>
                <a:latin typeface="Bai Jamjuree"/>
                <a:ea typeface="Bai Jamjuree"/>
                <a:cs typeface="Bai Jamjuree"/>
                <a:sym typeface="Bai Jamjuree"/>
              </a:defRPr>
            </a:lvl3pPr>
            <a:lvl4pPr lvl="3" rtl="0">
              <a:spcBef>
                <a:spcPts val="0"/>
              </a:spcBef>
              <a:spcAft>
                <a:spcPts val="0"/>
              </a:spcAft>
              <a:buClr>
                <a:schemeClr val="dk1"/>
              </a:buClr>
              <a:buSzPts val="3500"/>
              <a:buFont typeface="Bai Jamjuree"/>
              <a:buNone/>
              <a:defRPr b="1" sz="3500">
                <a:solidFill>
                  <a:schemeClr val="dk1"/>
                </a:solidFill>
                <a:latin typeface="Bai Jamjuree"/>
                <a:ea typeface="Bai Jamjuree"/>
                <a:cs typeface="Bai Jamjuree"/>
                <a:sym typeface="Bai Jamjuree"/>
              </a:defRPr>
            </a:lvl4pPr>
            <a:lvl5pPr lvl="4" rtl="0">
              <a:spcBef>
                <a:spcPts val="0"/>
              </a:spcBef>
              <a:spcAft>
                <a:spcPts val="0"/>
              </a:spcAft>
              <a:buClr>
                <a:schemeClr val="dk1"/>
              </a:buClr>
              <a:buSzPts val="3500"/>
              <a:buFont typeface="Bai Jamjuree"/>
              <a:buNone/>
              <a:defRPr b="1" sz="3500">
                <a:solidFill>
                  <a:schemeClr val="dk1"/>
                </a:solidFill>
                <a:latin typeface="Bai Jamjuree"/>
                <a:ea typeface="Bai Jamjuree"/>
                <a:cs typeface="Bai Jamjuree"/>
                <a:sym typeface="Bai Jamjuree"/>
              </a:defRPr>
            </a:lvl5pPr>
            <a:lvl6pPr lvl="5" rtl="0">
              <a:spcBef>
                <a:spcPts val="0"/>
              </a:spcBef>
              <a:spcAft>
                <a:spcPts val="0"/>
              </a:spcAft>
              <a:buClr>
                <a:schemeClr val="dk1"/>
              </a:buClr>
              <a:buSzPts val="3500"/>
              <a:buFont typeface="Bai Jamjuree"/>
              <a:buNone/>
              <a:defRPr b="1" sz="3500">
                <a:solidFill>
                  <a:schemeClr val="dk1"/>
                </a:solidFill>
                <a:latin typeface="Bai Jamjuree"/>
                <a:ea typeface="Bai Jamjuree"/>
                <a:cs typeface="Bai Jamjuree"/>
                <a:sym typeface="Bai Jamjuree"/>
              </a:defRPr>
            </a:lvl6pPr>
            <a:lvl7pPr lvl="6" rtl="0">
              <a:spcBef>
                <a:spcPts val="0"/>
              </a:spcBef>
              <a:spcAft>
                <a:spcPts val="0"/>
              </a:spcAft>
              <a:buClr>
                <a:schemeClr val="dk1"/>
              </a:buClr>
              <a:buSzPts val="3500"/>
              <a:buFont typeface="Bai Jamjuree"/>
              <a:buNone/>
              <a:defRPr b="1" sz="3500">
                <a:solidFill>
                  <a:schemeClr val="dk1"/>
                </a:solidFill>
                <a:latin typeface="Bai Jamjuree"/>
                <a:ea typeface="Bai Jamjuree"/>
                <a:cs typeface="Bai Jamjuree"/>
                <a:sym typeface="Bai Jamjuree"/>
              </a:defRPr>
            </a:lvl7pPr>
            <a:lvl8pPr lvl="7" rtl="0">
              <a:spcBef>
                <a:spcPts val="0"/>
              </a:spcBef>
              <a:spcAft>
                <a:spcPts val="0"/>
              </a:spcAft>
              <a:buClr>
                <a:schemeClr val="dk1"/>
              </a:buClr>
              <a:buSzPts val="3500"/>
              <a:buFont typeface="Bai Jamjuree"/>
              <a:buNone/>
              <a:defRPr b="1" sz="3500">
                <a:solidFill>
                  <a:schemeClr val="dk1"/>
                </a:solidFill>
                <a:latin typeface="Bai Jamjuree"/>
                <a:ea typeface="Bai Jamjuree"/>
                <a:cs typeface="Bai Jamjuree"/>
                <a:sym typeface="Bai Jamjuree"/>
              </a:defRPr>
            </a:lvl8pPr>
            <a:lvl9pPr lvl="8" rtl="0">
              <a:spcBef>
                <a:spcPts val="0"/>
              </a:spcBef>
              <a:spcAft>
                <a:spcPts val="0"/>
              </a:spcAft>
              <a:buClr>
                <a:schemeClr val="dk1"/>
              </a:buClr>
              <a:buSzPts val="3500"/>
              <a:buFont typeface="Bai Jamjuree"/>
              <a:buNone/>
              <a:defRPr b="1" sz="3500">
                <a:solidFill>
                  <a:schemeClr val="dk1"/>
                </a:solidFill>
                <a:latin typeface="Bai Jamjuree"/>
                <a:ea typeface="Bai Jamjuree"/>
                <a:cs typeface="Bai Jamjuree"/>
                <a:sym typeface="Bai Jamjuree"/>
              </a:defRPr>
            </a:lvl9pPr>
          </a:lstStyle>
          <a:p/>
        </p:txBody>
      </p:sp>
      <p:sp>
        <p:nvSpPr>
          <p:cNvPr id="7" name="Google Shape;7;p1"/>
          <p:cNvSpPr txBox="1"/>
          <p:nvPr>
            <p:ph idx="1" type="body"/>
          </p:nvPr>
        </p:nvSpPr>
        <p:spPr>
          <a:xfrm>
            <a:off x="713400"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1pPr>
            <a:lvl2pPr indent="-317500" lvl="1" marL="914400">
              <a:lnSpc>
                <a:spcPct val="115000"/>
              </a:lnSpc>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2pPr>
            <a:lvl3pPr indent="-317500" lvl="2" marL="1371600">
              <a:lnSpc>
                <a:spcPct val="115000"/>
              </a:lnSpc>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3pPr>
            <a:lvl4pPr indent="-317500" lvl="3" marL="1828800">
              <a:lnSpc>
                <a:spcPct val="115000"/>
              </a:lnSpc>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4pPr>
            <a:lvl5pPr indent="-317500" lvl="4" marL="2286000">
              <a:lnSpc>
                <a:spcPct val="115000"/>
              </a:lnSpc>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5pPr>
            <a:lvl6pPr indent="-317500" lvl="5" marL="2743200">
              <a:lnSpc>
                <a:spcPct val="115000"/>
              </a:lnSpc>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6pPr>
            <a:lvl7pPr indent="-317500" lvl="6" marL="3200400">
              <a:lnSpc>
                <a:spcPct val="115000"/>
              </a:lnSpc>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7pPr>
            <a:lvl8pPr indent="-317500" lvl="7" marL="3657600">
              <a:lnSpc>
                <a:spcPct val="115000"/>
              </a:lnSpc>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8pPr>
            <a:lvl9pPr indent="-317500" lvl="8" marL="4114800">
              <a:lnSpc>
                <a:spcPct val="115000"/>
              </a:lnSpc>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75" name="Shape 175"/>
        <p:cNvGrpSpPr/>
        <p:nvPr/>
      </p:nvGrpSpPr>
      <p:grpSpPr>
        <a:xfrm>
          <a:off x="0" y="0"/>
          <a:ext cx="0" cy="0"/>
          <a:chOff x="0" y="0"/>
          <a:chExt cx="0" cy="0"/>
        </a:xfrm>
      </p:grpSpPr>
      <p:sp>
        <p:nvSpPr>
          <p:cNvPr id="176" name="Google Shape;176;p2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77" name="Google Shape;177;p2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14.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1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34.xml"/><Relationship Id="rId4" Type="http://schemas.openxmlformats.org/officeDocument/2006/relationships/slide" Target="/ppt/slides/slide31.xml"/><Relationship Id="rId9" Type="http://schemas.openxmlformats.org/officeDocument/2006/relationships/slide" Target="/ppt/slides/slide42.xml"/><Relationship Id="rId5" Type="http://schemas.openxmlformats.org/officeDocument/2006/relationships/slide" Target="/ppt/slides/slide30.xml"/><Relationship Id="rId6" Type="http://schemas.openxmlformats.org/officeDocument/2006/relationships/slide" Target="/ppt/slides/slide30.xml"/><Relationship Id="rId7" Type="http://schemas.openxmlformats.org/officeDocument/2006/relationships/slide" Target="/ppt/slides/slide29.xml"/><Relationship Id="rId8" Type="http://schemas.openxmlformats.org/officeDocument/2006/relationships/slide" Target="/ppt/slides/slide34.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36.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YRVD1nAQCiwlIGwKkWvZdkKmtmDIJiJUyBOOvrpVCr4/copy" TargetMode="External"/><Relationship Id="rId5"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YRVD1nAQCiwlIGwKkWvZdkKmtmDIJiJUyBOOvrpVCr4/copy" TargetMode="External"/><Relationship Id="rId5"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 Id="rId3" Type="http://schemas.openxmlformats.org/officeDocument/2006/relationships/image" Target="../media/image13.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 Id="rId3" Type="http://schemas.openxmlformats.org/officeDocument/2006/relationships/image" Target="../media/image6.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hyperlink" Target="https://www.freepik.com/free-vector/gradient-futuristic-cover-collection_13217561.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hyperlink" Target="https://www.freepik.com/free-vector/gradient-futuristic-cover-collection_13217561.htm/?utm_source=slidesgo_template&amp;utm_medium=referral-link&amp;utm_campaign=sg_resources&amp;utm_content=freepik" TargetMode="External"/><Relationship Id="rId4" Type="http://schemas.openxmlformats.org/officeDocument/2006/relationships/hyperlink" Target="https://www.freepik.com/free-photo/medium-shot-man-wearing-helmet-work_13442549.htm/?utm_source=slidesgo_template&amp;utm_medium=referral-link&amp;utm_campaign=sg_resources&amp;utm_content=freepik" TargetMode="External"/><Relationship Id="rId5" Type="http://schemas.openxmlformats.org/officeDocument/2006/relationships/hyperlink" Target="https://www.freepik.com/free-photo/beautiful-mountain-road-landscape_16694696.htm/?utm_source=slidesgo_template&amp;utm_medium=referral-link&amp;utm_campaign=sg_resources&amp;utm_content=freepik" TargetMode="External"/><Relationship Id="rId6" Type="http://schemas.openxmlformats.org/officeDocument/2006/relationships/hyperlink" Target="https://www.freepik.com/free-photo/close-up-men-work-with-laptop_13442554.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slide" Target="/ppt/slides/slide29.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slide" Target="/ppt/slides/slide29.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 Id="rId3" Type="http://schemas.openxmlformats.org/officeDocument/2006/relationships/hyperlink" Target="https://fonts.google.com/specimen/Bai+Jamjuree" TargetMode="External"/><Relationship Id="rId4" Type="http://schemas.openxmlformats.org/officeDocument/2006/relationships/hyperlink" Target="https://fonts.google.com/specimen/Anaheim"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5.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7.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4.png"/><Relationship Id="rId14" Type="http://schemas.openxmlformats.org/officeDocument/2006/relationships/image" Target="../media/image8.png"/><Relationship Id="rId17" Type="http://schemas.openxmlformats.org/officeDocument/2006/relationships/image" Target="../media/image5.png"/><Relationship Id="rId16" Type="http://schemas.openxmlformats.org/officeDocument/2006/relationships/image" Target="../media/image12.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6.xml"/><Relationship Id="rId3" Type="http://schemas.openxmlformats.org/officeDocument/2006/relationships/hyperlink" Target="https://bit.ly/2ZjL1pd"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2.xml"/><Relationship Id="rId3" Type="http://schemas.openxmlformats.org/officeDocument/2006/relationships/hyperlink" Target="https://workspace.google.com/marketplace/app/icons_for_slides_docs/381578326502"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9.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1215"/>
        </a:solidFill>
      </p:bgPr>
    </p:bg>
    <p:spTree>
      <p:nvGrpSpPr>
        <p:cNvPr id="184" name="Shape 184"/>
        <p:cNvGrpSpPr/>
        <p:nvPr/>
      </p:nvGrpSpPr>
      <p:grpSpPr>
        <a:xfrm>
          <a:off x="0" y="0"/>
          <a:ext cx="0" cy="0"/>
          <a:chOff x="0" y="0"/>
          <a:chExt cx="0" cy="0"/>
        </a:xfrm>
      </p:grpSpPr>
      <p:grpSp>
        <p:nvGrpSpPr>
          <p:cNvPr id="185" name="Google Shape;185;p29"/>
          <p:cNvGrpSpPr/>
          <p:nvPr/>
        </p:nvGrpSpPr>
        <p:grpSpPr>
          <a:xfrm>
            <a:off x="-42" y="1901451"/>
            <a:ext cx="1030552" cy="99300"/>
            <a:chOff x="-42" y="1901451"/>
            <a:chExt cx="1030552" cy="99300"/>
          </a:xfrm>
        </p:grpSpPr>
        <p:sp>
          <p:nvSpPr>
            <p:cNvPr id="186" name="Google Shape;186;p29"/>
            <p:cNvSpPr/>
            <p:nvPr/>
          </p:nvSpPr>
          <p:spPr>
            <a:xfrm flipH="1">
              <a:off x="-42" y="1926800"/>
              <a:ext cx="386400" cy="486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9"/>
            <p:cNvSpPr/>
            <p:nvPr/>
          </p:nvSpPr>
          <p:spPr>
            <a:xfrm flipH="1">
              <a:off x="535175" y="1901451"/>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9"/>
            <p:cNvSpPr/>
            <p:nvPr/>
          </p:nvSpPr>
          <p:spPr>
            <a:xfrm flipH="1">
              <a:off x="733192" y="1901451"/>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9"/>
            <p:cNvSpPr/>
            <p:nvPr/>
          </p:nvSpPr>
          <p:spPr>
            <a:xfrm flipH="1">
              <a:off x="931210" y="1901451"/>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 name="Google Shape;190;p29"/>
          <p:cNvGrpSpPr/>
          <p:nvPr/>
        </p:nvGrpSpPr>
        <p:grpSpPr>
          <a:xfrm>
            <a:off x="884550" y="1585983"/>
            <a:ext cx="7374900" cy="2141100"/>
            <a:chOff x="884550" y="1585983"/>
            <a:chExt cx="7374900" cy="2141100"/>
          </a:xfrm>
        </p:grpSpPr>
        <p:sp>
          <p:nvSpPr>
            <p:cNvPr id="191" name="Google Shape;191;p29"/>
            <p:cNvSpPr/>
            <p:nvPr/>
          </p:nvSpPr>
          <p:spPr>
            <a:xfrm>
              <a:off x="8845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9"/>
            <p:cNvSpPr/>
            <p:nvPr/>
          </p:nvSpPr>
          <p:spPr>
            <a:xfrm>
              <a:off x="11224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9"/>
            <p:cNvSpPr/>
            <p:nvPr/>
          </p:nvSpPr>
          <p:spPr>
            <a:xfrm>
              <a:off x="13603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9"/>
            <p:cNvSpPr/>
            <p:nvPr/>
          </p:nvSpPr>
          <p:spPr>
            <a:xfrm>
              <a:off x="15982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9"/>
            <p:cNvSpPr/>
            <p:nvPr/>
          </p:nvSpPr>
          <p:spPr>
            <a:xfrm>
              <a:off x="18361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9"/>
            <p:cNvSpPr/>
            <p:nvPr/>
          </p:nvSpPr>
          <p:spPr>
            <a:xfrm>
              <a:off x="20740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9"/>
            <p:cNvSpPr/>
            <p:nvPr/>
          </p:nvSpPr>
          <p:spPr>
            <a:xfrm>
              <a:off x="23119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9"/>
            <p:cNvSpPr/>
            <p:nvPr/>
          </p:nvSpPr>
          <p:spPr>
            <a:xfrm>
              <a:off x="25498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9"/>
            <p:cNvSpPr/>
            <p:nvPr/>
          </p:nvSpPr>
          <p:spPr>
            <a:xfrm>
              <a:off x="27877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9"/>
            <p:cNvSpPr/>
            <p:nvPr/>
          </p:nvSpPr>
          <p:spPr>
            <a:xfrm>
              <a:off x="30256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9"/>
            <p:cNvSpPr/>
            <p:nvPr/>
          </p:nvSpPr>
          <p:spPr>
            <a:xfrm>
              <a:off x="32635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9"/>
            <p:cNvSpPr/>
            <p:nvPr/>
          </p:nvSpPr>
          <p:spPr>
            <a:xfrm>
              <a:off x="35014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9"/>
            <p:cNvSpPr/>
            <p:nvPr/>
          </p:nvSpPr>
          <p:spPr>
            <a:xfrm>
              <a:off x="37393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9"/>
            <p:cNvSpPr/>
            <p:nvPr/>
          </p:nvSpPr>
          <p:spPr>
            <a:xfrm>
              <a:off x="39772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9"/>
            <p:cNvSpPr/>
            <p:nvPr/>
          </p:nvSpPr>
          <p:spPr>
            <a:xfrm>
              <a:off x="42151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9"/>
            <p:cNvSpPr/>
            <p:nvPr/>
          </p:nvSpPr>
          <p:spPr>
            <a:xfrm>
              <a:off x="44530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9"/>
            <p:cNvSpPr/>
            <p:nvPr/>
          </p:nvSpPr>
          <p:spPr>
            <a:xfrm>
              <a:off x="46909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9"/>
            <p:cNvSpPr/>
            <p:nvPr/>
          </p:nvSpPr>
          <p:spPr>
            <a:xfrm>
              <a:off x="49288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9"/>
            <p:cNvSpPr/>
            <p:nvPr/>
          </p:nvSpPr>
          <p:spPr>
            <a:xfrm>
              <a:off x="51667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9"/>
            <p:cNvSpPr/>
            <p:nvPr/>
          </p:nvSpPr>
          <p:spPr>
            <a:xfrm>
              <a:off x="54046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9"/>
            <p:cNvSpPr/>
            <p:nvPr/>
          </p:nvSpPr>
          <p:spPr>
            <a:xfrm>
              <a:off x="56425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9"/>
            <p:cNvSpPr/>
            <p:nvPr/>
          </p:nvSpPr>
          <p:spPr>
            <a:xfrm>
              <a:off x="58804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9"/>
            <p:cNvSpPr/>
            <p:nvPr/>
          </p:nvSpPr>
          <p:spPr>
            <a:xfrm>
              <a:off x="61183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9"/>
            <p:cNvSpPr/>
            <p:nvPr/>
          </p:nvSpPr>
          <p:spPr>
            <a:xfrm>
              <a:off x="63562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9"/>
            <p:cNvSpPr/>
            <p:nvPr/>
          </p:nvSpPr>
          <p:spPr>
            <a:xfrm>
              <a:off x="65941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9"/>
            <p:cNvSpPr/>
            <p:nvPr/>
          </p:nvSpPr>
          <p:spPr>
            <a:xfrm>
              <a:off x="68320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9"/>
            <p:cNvSpPr/>
            <p:nvPr/>
          </p:nvSpPr>
          <p:spPr>
            <a:xfrm>
              <a:off x="70699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9"/>
            <p:cNvSpPr/>
            <p:nvPr/>
          </p:nvSpPr>
          <p:spPr>
            <a:xfrm>
              <a:off x="73078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9"/>
            <p:cNvSpPr/>
            <p:nvPr/>
          </p:nvSpPr>
          <p:spPr>
            <a:xfrm>
              <a:off x="75457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9"/>
            <p:cNvSpPr/>
            <p:nvPr/>
          </p:nvSpPr>
          <p:spPr>
            <a:xfrm>
              <a:off x="77836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9"/>
            <p:cNvSpPr/>
            <p:nvPr/>
          </p:nvSpPr>
          <p:spPr>
            <a:xfrm>
              <a:off x="8021550" y="15859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9"/>
            <p:cNvSpPr/>
            <p:nvPr/>
          </p:nvSpPr>
          <p:spPr>
            <a:xfrm>
              <a:off x="8845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9"/>
            <p:cNvSpPr/>
            <p:nvPr/>
          </p:nvSpPr>
          <p:spPr>
            <a:xfrm>
              <a:off x="11224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9"/>
            <p:cNvSpPr/>
            <p:nvPr/>
          </p:nvSpPr>
          <p:spPr>
            <a:xfrm>
              <a:off x="13603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9"/>
            <p:cNvSpPr/>
            <p:nvPr/>
          </p:nvSpPr>
          <p:spPr>
            <a:xfrm>
              <a:off x="15982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9"/>
            <p:cNvSpPr/>
            <p:nvPr/>
          </p:nvSpPr>
          <p:spPr>
            <a:xfrm>
              <a:off x="18361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9"/>
            <p:cNvSpPr/>
            <p:nvPr/>
          </p:nvSpPr>
          <p:spPr>
            <a:xfrm>
              <a:off x="20740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9"/>
            <p:cNvSpPr/>
            <p:nvPr/>
          </p:nvSpPr>
          <p:spPr>
            <a:xfrm>
              <a:off x="23119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9"/>
            <p:cNvSpPr/>
            <p:nvPr/>
          </p:nvSpPr>
          <p:spPr>
            <a:xfrm>
              <a:off x="25498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9"/>
            <p:cNvSpPr/>
            <p:nvPr/>
          </p:nvSpPr>
          <p:spPr>
            <a:xfrm>
              <a:off x="27877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9"/>
            <p:cNvSpPr/>
            <p:nvPr/>
          </p:nvSpPr>
          <p:spPr>
            <a:xfrm>
              <a:off x="30256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9"/>
            <p:cNvSpPr/>
            <p:nvPr/>
          </p:nvSpPr>
          <p:spPr>
            <a:xfrm>
              <a:off x="32635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9"/>
            <p:cNvSpPr/>
            <p:nvPr/>
          </p:nvSpPr>
          <p:spPr>
            <a:xfrm>
              <a:off x="35014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9"/>
            <p:cNvSpPr/>
            <p:nvPr/>
          </p:nvSpPr>
          <p:spPr>
            <a:xfrm>
              <a:off x="37393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9"/>
            <p:cNvSpPr/>
            <p:nvPr/>
          </p:nvSpPr>
          <p:spPr>
            <a:xfrm>
              <a:off x="39772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9"/>
            <p:cNvSpPr/>
            <p:nvPr/>
          </p:nvSpPr>
          <p:spPr>
            <a:xfrm>
              <a:off x="42151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9"/>
            <p:cNvSpPr/>
            <p:nvPr/>
          </p:nvSpPr>
          <p:spPr>
            <a:xfrm>
              <a:off x="44530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9"/>
            <p:cNvSpPr/>
            <p:nvPr/>
          </p:nvSpPr>
          <p:spPr>
            <a:xfrm>
              <a:off x="46909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9"/>
            <p:cNvSpPr/>
            <p:nvPr/>
          </p:nvSpPr>
          <p:spPr>
            <a:xfrm>
              <a:off x="49288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9"/>
            <p:cNvSpPr/>
            <p:nvPr/>
          </p:nvSpPr>
          <p:spPr>
            <a:xfrm>
              <a:off x="51667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9"/>
            <p:cNvSpPr/>
            <p:nvPr/>
          </p:nvSpPr>
          <p:spPr>
            <a:xfrm>
              <a:off x="54046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9"/>
            <p:cNvSpPr/>
            <p:nvPr/>
          </p:nvSpPr>
          <p:spPr>
            <a:xfrm>
              <a:off x="56425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9"/>
            <p:cNvSpPr/>
            <p:nvPr/>
          </p:nvSpPr>
          <p:spPr>
            <a:xfrm>
              <a:off x="58804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9"/>
            <p:cNvSpPr/>
            <p:nvPr/>
          </p:nvSpPr>
          <p:spPr>
            <a:xfrm>
              <a:off x="61183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9"/>
            <p:cNvSpPr/>
            <p:nvPr/>
          </p:nvSpPr>
          <p:spPr>
            <a:xfrm>
              <a:off x="63562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9"/>
            <p:cNvSpPr/>
            <p:nvPr/>
          </p:nvSpPr>
          <p:spPr>
            <a:xfrm>
              <a:off x="65941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9"/>
            <p:cNvSpPr/>
            <p:nvPr/>
          </p:nvSpPr>
          <p:spPr>
            <a:xfrm>
              <a:off x="68320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9"/>
            <p:cNvSpPr/>
            <p:nvPr/>
          </p:nvSpPr>
          <p:spPr>
            <a:xfrm>
              <a:off x="70699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9"/>
            <p:cNvSpPr/>
            <p:nvPr/>
          </p:nvSpPr>
          <p:spPr>
            <a:xfrm>
              <a:off x="73078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9"/>
            <p:cNvSpPr/>
            <p:nvPr/>
          </p:nvSpPr>
          <p:spPr>
            <a:xfrm>
              <a:off x="75457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9"/>
            <p:cNvSpPr/>
            <p:nvPr/>
          </p:nvSpPr>
          <p:spPr>
            <a:xfrm>
              <a:off x="77836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9"/>
            <p:cNvSpPr/>
            <p:nvPr/>
          </p:nvSpPr>
          <p:spPr>
            <a:xfrm>
              <a:off x="8021550" y="18238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9"/>
            <p:cNvSpPr/>
            <p:nvPr/>
          </p:nvSpPr>
          <p:spPr>
            <a:xfrm>
              <a:off x="8845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9"/>
            <p:cNvSpPr/>
            <p:nvPr/>
          </p:nvSpPr>
          <p:spPr>
            <a:xfrm>
              <a:off x="11224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9"/>
            <p:cNvSpPr/>
            <p:nvPr/>
          </p:nvSpPr>
          <p:spPr>
            <a:xfrm>
              <a:off x="13603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9"/>
            <p:cNvSpPr/>
            <p:nvPr/>
          </p:nvSpPr>
          <p:spPr>
            <a:xfrm>
              <a:off x="15982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9"/>
            <p:cNvSpPr/>
            <p:nvPr/>
          </p:nvSpPr>
          <p:spPr>
            <a:xfrm>
              <a:off x="18361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9"/>
            <p:cNvSpPr/>
            <p:nvPr/>
          </p:nvSpPr>
          <p:spPr>
            <a:xfrm>
              <a:off x="20740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9"/>
            <p:cNvSpPr/>
            <p:nvPr/>
          </p:nvSpPr>
          <p:spPr>
            <a:xfrm>
              <a:off x="23119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9"/>
            <p:cNvSpPr/>
            <p:nvPr/>
          </p:nvSpPr>
          <p:spPr>
            <a:xfrm>
              <a:off x="25498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9"/>
            <p:cNvSpPr/>
            <p:nvPr/>
          </p:nvSpPr>
          <p:spPr>
            <a:xfrm>
              <a:off x="27877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9"/>
            <p:cNvSpPr/>
            <p:nvPr/>
          </p:nvSpPr>
          <p:spPr>
            <a:xfrm>
              <a:off x="30256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9"/>
            <p:cNvSpPr/>
            <p:nvPr/>
          </p:nvSpPr>
          <p:spPr>
            <a:xfrm>
              <a:off x="32635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9"/>
            <p:cNvSpPr/>
            <p:nvPr/>
          </p:nvSpPr>
          <p:spPr>
            <a:xfrm>
              <a:off x="35014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9"/>
            <p:cNvSpPr/>
            <p:nvPr/>
          </p:nvSpPr>
          <p:spPr>
            <a:xfrm>
              <a:off x="37393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9"/>
            <p:cNvSpPr/>
            <p:nvPr/>
          </p:nvSpPr>
          <p:spPr>
            <a:xfrm>
              <a:off x="39772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9"/>
            <p:cNvSpPr/>
            <p:nvPr/>
          </p:nvSpPr>
          <p:spPr>
            <a:xfrm>
              <a:off x="42151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9"/>
            <p:cNvSpPr/>
            <p:nvPr/>
          </p:nvSpPr>
          <p:spPr>
            <a:xfrm>
              <a:off x="44530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9"/>
            <p:cNvSpPr/>
            <p:nvPr/>
          </p:nvSpPr>
          <p:spPr>
            <a:xfrm>
              <a:off x="46909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9"/>
            <p:cNvSpPr/>
            <p:nvPr/>
          </p:nvSpPr>
          <p:spPr>
            <a:xfrm>
              <a:off x="49288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9"/>
            <p:cNvSpPr/>
            <p:nvPr/>
          </p:nvSpPr>
          <p:spPr>
            <a:xfrm>
              <a:off x="51667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9"/>
            <p:cNvSpPr/>
            <p:nvPr/>
          </p:nvSpPr>
          <p:spPr>
            <a:xfrm>
              <a:off x="54046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9"/>
            <p:cNvSpPr/>
            <p:nvPr/>
          </p:nvSpPr>
          <p:spPr>
            <a:xfrm>
              <a:off x="56425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9"/>
            <p:cNvSpPr/>
            <p:nvPr/>
          </p:nvSpPr>
          <p:spPr>
            <a:xfrm>
              <a:off x="58804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9"/>
            <p:cNvSpPr/>
            <p:nvPr/>
          </p:nvSpPr>
          <p:spPr>
            <a:xfrm>
              <a:off x="61183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9"/>
            <p:cNvSpPr/>
            <p:nvPr/>
          </p:nvSpPr>
          <p:spPr>
            <a:xfrm>
              <a:off x="63562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9"/>
            <p:cNvSpPr/>
            <p:nvPr/>
          </p:nvSpPr>
          <p:spPr>
            <a:xfrm>
              <a:off x="65941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9"/>
            <p:cNvSpPr/>
            <p:nvPr/>
          </p:nvSpPr>
          <p:spPr>
            <a:xfrm>
              <a:off x="68320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9"/>
            <p:cNvSpPr/>
            <p:nvPr/>
          </p:nvSpPr>
          <p:spPr>
            <a:xfrm>
              <a:off x="70699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9"/>
            <p:cNvSpPr/>
            <p:nvPr/>
          </p:nvSpPr>
          <p:spPr>
            <a:xfrm>
              <a:off x="73078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9"/>
            <p:cNvSpPr/>
            <p:nvPr/>
          </p:nvSpPr>
          <p:spPr>
            <a:xfrm>
              <a:off x="75457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9"/>
            <p:cNvSpPr/>
            <p:nvPr/>
          </p:nvSpPr>
          <p:spPr>
            <a:xfrm>
              <a:off x="77836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9"/>
            <p:cNvSpPr/>
            <p:nvPr/>
          </p:nvSpPr>
          <p:spPr>
            <a:xfrm>
              <a:off x="8021550" y="20617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9"/>
            <p:cNvSpPr/>
            <p:nvPr/>
          </p:nvSpPr>
          <p:spPr>
            <a:xfrm>
              <a:off x="8845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9"/>
            <p:cNvSpPr/>
            <p:nvPr/>
          </p:nvSpPr>
          <p:spPr>
            <a:xfrm>
              <a:off x="11224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9"/>
            <p:cNvSpPr/>
            <p:nvPr/>
          </p:nvSpPr>
          <p:spPr>
            <a:xfrm>
              <a:off x="13603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9"/>
            <p:cNvSpPr/>
            <p:nvPr/>
          </p:nvSpPr>
          <p:spPr>
            <a:xfrm>
              <a:off x="15982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9"/>
            <p:cNvSpPr/>
            <p:nvPr/>
          </p:nvSpPr>
          <p:spPr>
            <a:xfrm>
              <a:off x="18361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9"/>
            <p:cNvSpPr/>
            <p:nvPr/>
          </p:nvSpPr>
          <p:spPr>
            <a:xfrm>
              <a:off x="20740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9"/>
            <p:cNvSpPr/>
            <p:nvPr/>
          </p:nvSpPr>
          <p:spPr>
            <a:xfrm>
              <a:off x="23119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9"/>
            <p:cNvSpPr/>
            <p:nvPr/>
          </p:nvSpPr>
          <p:spPr>
            <a:xfrm>
              <a:off x="25498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9"/>
            <p:cNvSpPr/>
            <p:nvPr/>
          </p:nvSpPr>
          <p:spPr>
            <a:xfrm>
              <a:off x="27877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9"/>
            <p:cNvSpPr/>
            <p:nvPr/>
          </p:nvSpPr>
          <p:spPr>
            <a:xfrm>
              <a:off x="30256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9"/>
            <p:cNvSpPr/>
            <p:nvPr/>
          </p:nvSpPr>
          <p:spPr>
            <a:xfrm>
              <a:off x="32635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9"/>
            <p:cNvSpPr/>
            <p:nvPr/>
          </p:nvSpPr>
          <p:spPr>
            <a:xfrm>
              <a:off x="35014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9"/>
            <p:cNvSpPr/>
            <p:nvPr/>
          </p:nvSpPr>
          <p:spPr>
            <a:xfrm>
              <a:off x="37393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9"/>
            <p:cNvSpPr/>
            <p:nvPr/>
          </p:nvSpPr>
          <p:spPr>
            <a:xfrm>
              <a:off x="39772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9"/>
            <p:cNvSpPr/>
            <p:nvPr/>
          </p:nvSpPr>
          <p:spPr>
            <a:xfrm>
              <a:off x="42151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9"/>
            <p:cNvSpPr/>
            <p:nvPr/>
          </p:nvSpPr>
          <p:spPr>
            <a:xfrm>
              <a:off x="44530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9"/>
            <p:cNvSpPr/>
            <p:nvPr/>
          </p:nvSpPr>
          <p:spPr>
            <a:xfrm>
              <a:off x="46909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9"/>
            <p:cNvSpPr/>
            <p:nvPr/>
          </p:nvSpPr>
          <p:spPr>
            <a:xfrm>
              <a:off x="49288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9"/>
            <p:cNvSpPr/>
            <p:nvPr/>
          </p:nvSpPr>
          <p:spPr>
            <a:xfrm>
              <a:off x="51667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9"/>
            <p:cNvSpPr/>
            <p:nvPr/>
          </p:nvSpPr>
          <p:spPr>
            <a:xfrm>
              <a:off x="54046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9"/>
            <p:cNvSpPr/>
            <p:nvPr/>
          </p:nvSpPr>
          <p:spPr>
            <a:xfrm>
              <a:off x="56425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9"/>
            <p:cNvSpPr/>
            <p:nvPr/>
          </p:nvSpPr>
          <p:spPr>
            <a:xfrm>
              <a:off x="58804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9"/>
            <p:cNvSpPr/>
            <p:nvPr/>
          </p:nvSpPr>
          <p:spPr>
            <a:xfrm>
              <a:off x="61183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9"/>
            <p:cNvSpPr/>
            <p:nvPr/>
          </p:nvSpPr>
          <p:spPr>
            <a:xfrm>
              <a:off x="63562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9"/>
            <p:cNvSpPr/>
            <p:nvPr/>
          </p:nvSpPr>
          <p:spPr>
            <a:xfrm>
              <a:off x="65941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9"/>
            <p:cNvSpPr/>
            <p:nvPr/>
          </p:nvSpPr>
          <p:spPr>
            <a:xfrm>
              <a:off x="68320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9"/>
            <p:cNvSpPr/>
            <p:nvPr/>
          </p:nvSpPr>
          <p:spPr>
            <a:xfrm>
              <a:off x="70699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9"/>
            <p:cNvSpPr/>
            <p:nvPr/>
          </p:nvSpPr>
          <p:spPr>
            <a:xfrm>
              <a:off x="73078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9"/>
            <p:cNvSpPr/>
            <p:nvPr/>
          </p:nvSpPr>
          <p:spPr>
            <a:xfrm>
              <a:off x="75457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9"/>
            <p:cNvSpPr/>
            <p:nvPr/>
          </p:nvSpPr>
          <p:spPr>
            <a:xfrm>
              <a:off x="77836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9"/>
            <p:cNvSpPr/>
            <p:nvPr/>
          </p:nvSpPr>
          <p:spPr>
            <a:xfrm>
              <a:off x="8021550" y="22996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9"/>
            <p:cNvSpPr/>
            <p:nvPr/>
          </p:nvSpPr>
          <p:spPr>
            <a:xfrm>
              <a:off x="8845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9"/>
            <p:cNvSpPr/>
            <p:nvPr/>
          </p:nvSpPr>
          <p:spPr>
            <a:xfrm>
              <a:off x="11224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9"/>
            <p:cNvSpPr/>
            <p:nvPr/>
          </p:nvSpPr>
          <p:spPr>
            <a:xfrm>
              <a:off x="13603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9"/>
            <p:cNvSpPr/>
            <p:nvPr/>
          </p:nvSpPr>
          <p:spPr>
            <a:xfrm>
              <a:off x="15982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9"/>
            <p:cNvSpPr/>
            <p:nvPr/>
          </p:nvSpPr>
          <p:spPr>
            <a:xfrm>
              <a:off x="18361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9"/>
            <p:cNvSpPr/>
            <p:nvPr/>
          </p:nvSpPr>
          <p:spPr>
            <a:xfrm>
              <a:off x="20740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9"/>
            <p:cNvSpPr/>
            <p:nvPr/>
          </p:nvSpPr>
          <p:spPr>
            <a:xfrm>
              <a:off x="23119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9"/>
            <p:cNvSpPr/>
            <p:nvPr/>
          </p:nvSpPr>
          <p:spPr>
            <a:xfrm>
              <a:off x="25498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9"/>
            <p:cNvSpPr/>
            <p:nvPr/>
          </p:nvSpPr>
          <p:spPr>
            <a:xfrm>
              <a:off x="27877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9"/>
            <p:cNvSpPr/>
            <p:nvPr/>
          </p:nvSpPr>
          <p:spPr>
            <a:xfrm>
              <a:off x="30256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9"/>
            <p:cNvSpPr/>
            <p:nvPr/>
          </p:nvSpPr>
          <p:spPr>
            <a:xfrm>
              <a:off x="32635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9"/>
            <p:cNvSpPr/>
            <p:nvPr/>
          </p:nvSpPr>
          <p:spPr>
            <a:xfrm>
              <a:off x="35014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9"/>
            <p:cNvSpPr/>
            <p:nvPr/>
          </p:nvSpPr>
          <p:spPr>
            <a:xfrm>
              <a:off x="37393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9"/>
            <p:cNvSpPr/>
            <p:nvPr/>
          </p:nvSpPr>
          <p:spPr>
            <a:xfrm>
              <a:off x="39772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9"/>
            <p:cNvSpPr/>
            <p:nvPr/>
          </p:nvSpPr>
          <p:spPr>
            <a:xfrm>
              <a:off x="42151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9"/>
            <p:cNvSpPr/>
            <p:nvPr/>
          </p:nvSpPr>
          <p:spPr>
            <a:xfrm>
              <a:off x="44530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9"/>
            <p:cNvSpPr/>
            <p:nvPr/>
          </p:nvSpPr>
          <p:spPr>
            <a:xfrm>
              <a:off x="46909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9"/>
            <p:cNvSpPr/>
            <p:nvPr/>
          </p:nvSpPr>
          <p:spPr>
            <a:xfrm>
              <a:off x="49288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9"/>
            <p:cNvSpPr/>
            <p:nvPr/>
          </p:nvSpPr>
          <p:spPr>
            <a:xfrm>
              <a:off x="51667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9"/>
            <p:cNvSpPr/>
            <p:nvPr/>
          </p:nvSpPr>
          <p:spPr>
            <a:xfrm>
              <a:off x="54046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9"/>
            <p:cNvSpPr/>
            <p:nvPr/>
          </p:nvSpPr>
          <p:spPr>
            <a:xfrm>
              <a:off x="56425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9"/>
            <p:cNvSpPr/>
            <p:nvPr/>
          </p:nvSpPr>
          <p:spPr>
            <a:xfrm>
              <a:off x="58804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9"/>
            <p:cNvSpPr/>
            <p:nvPr/>
          </p:nvSpPr>
          <p:spPr>
            <a:xfrm>
              <a:off x="61183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9"/>
            <p:cNvSpPr/>
            <p:nvPr/>
          </p:nvSpPr>
          <p:spPr>
            <a:xfrm>
              <a:off x="63562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9"/>
            <p:cNvSpPr/>
            <p:nvPr/>
          </p:nvSpPr>
          <p:spPr>
            <a:xfrm>
              <a:off x="65941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9"/>
            <p:cNvSpPr/>
            <p:nvPr/>
          </p:nvSpPr>
          <p:spPr>
            <a:xfrm>
              <a:off x="68320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9"/>
            <p:cNvSpPr/>
            <p:nvPr/>
          </p:nvSpPr>
          <p:spPr>
            <a:xfrm>
              <a:off x="70699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9"/>
            <p:cNvSpPr/>
            <p:nvPr/>
          </p:nvSpPr>
          <p:spPr>
            <a:xfrm>
              <a:off x="73078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9"/>
            <p:cNvSpPr/>
            <p:nvPr/>
          </p:nvSpPr>
          <p:spPr>
            <a:xfrm>
              <a:off x="75457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9"/>
            <p:cNvSpPr/>
            <p:nvPr/>
          </p:nvSpPr>
          <p:spPr>
            <a:xfrm>
              <a:off x="77836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9"/>
            <p:cNvSpPr/>
            <p:nvPr/>
          </p:nvSpPr>
          <p:spPr>
            <a:xfrm>
              <a:off x="8021550" y="25375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9"/>
            <p:cNvSpPr/>
            <p:nvPr/>
          </p:nvSpPr>
          <p:spPr>
            <a:xfrm>
              <a:off x="8845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9"/>
            <p:cNvSpPr/>
            <p:nvPr/>
          </p:nvSpPr>
          <p:spPr>
            <a:xfrm>
              <a:off x="11224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9"/>
            <p:cNvSpPr/>
            <p:nvPr/>
          </p:nvSpPr>
          <p:spPr>
            <a:xfrm>
              <a:off x="13603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9"/>
            <p:cNvSpPr/>
            <p:nvPr/>
          </p:nvSpPr>
          <p:spPr>
            <a:xfrm>
              <a:off x="15982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9"/>
            <p:cNvSpPr/>
            <p:nvPr/>
          </p:nvSpPr>
          <p:spPr>
            <a:xfrm>
              <a:off x="18361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9"/>
            <p:cNvSpPr/>
            <p:nvPr/>
          </p:nvSpPr>
          <p:spPr>
            <a:xfrm>
              <a:off x="20740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9"/>
            <p:cNvSpPr/>
            <p:nvPr/>
          </p:nvSpPr>
          <p:spPr>
            <a:xfrm>
              <a:off x="23119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9"/>
            <p:cNvSpPr/>
            <p:nvPr/>
          </p:nvSpPr>
          <p:spPr>
            <a:xfrm>
              <a:off x="25498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9"/>
            <p:cNvSpPr/>
            <p:nvPr/>
          </p:nvSpPr>
          <p:spPr>
            <a:xfrm>
              <a:off x="27877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9"/>
            <p:cNvSpPr/>
            <p:nvPr/>
          </p:nvSpPr>
          <p:spPr>
            <a:xfrm>
              <a:off x="30256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9"/>
            <p:cNvSpPr/>
            <p:nvPr/>
          </p:nvSpPr>
          <p:spPr>
            <a:xfrm>
              <a:off x="32635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9"/>
            <p:cNvSpPr/>
            <p:nvPr/>
          </p:nvSpPr>
          <p:spPr>
            <a:xfrm>
              <a:off x="35014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9"/>
            <p:cNvSpPr/>
            <p:nvPr/>
          </p:nvSpPr>
          <p:spPr>
            <a:xfrm>
              <a:off x="37393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9"/>
            <p:cNvSpPr/>
            <p:nvPr/>
          </p:nvSpPr>
          <p:spPr>
            <a:xfrm>
              <a:off x="39772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9"/>
            <p:cNvSpPr/>
            <p:nvPr/>
          </p:nvSpPr>
          <p:spPr>
            <a:xfrm>
              <a:off x="42151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9"/>
            <p:cNvSpPr/>
            <p:nvPr/>
          </p:nvSpPr>
          <p:spPr>
            <a:xfrm>
              <a:off x="44530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9"/>
            <p:cNvSpPr/>
            <p:nvPr/>
          </p:nvSpPr>
          <p:spPr>
            <a:xfrm>
              <a:off x="46909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9"/>
            <p:cNvSpPr/>
            <p:nvPr/>
          </p:nvSpPr>
          <p:spPr>
            <a:xfrm>
              <a:off x="49288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9"/>
            <p:cNvSpPr/>
            <p:nvPr/>
          </p:nvSpPr>
          <p:spPr>
            <a:xfrm>
              <a:off x="51667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9"/>
            <p:cNvSpPr/>
            <p:nvPr/>
          </p:nvSpPr>
          <p:spPr>
            <a:xfrm>
              <a:off x="54046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9"/>
            <p:cNvSpPr/>
            <p:nvPr/>
          </p:nvSpPr>
          <p:spPr>
            <a:xfrm>
              <a:off x="56425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9"/>
            <p:cNvSpPr/>
            <p:nvPr/>
          </p:nvSpPr>
          <p:spPr>
            <a:xfrm>
              <a:off x="58804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9"/>
            <p:cNvSpPr/>
            <p:nvPr/>
          </p:nvSpPr>
          <p:spPr>
            <a:xfrm>
              <a:off x="61183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9"/>
            <p:cNvSpPr/>
            <p:nvPr/>
          </p:nvSpPr>
          <p:spPr>
            <a:xfrm>
              <a:off x="63562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9"/>
            <p:cNvSpPr/>
            <p:nvPr/>
          </p:nvSpPr>
          <p:spPr>
            <a:xfrm>
              <a:off x="65941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9"/>
            <p:cNvSpPr/>
            <p:nvPr/>
          </p:nvSpPr>
          <p:spPr>
            <a:xfrm>
              <a:off x="68320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9"/>
            <p:cNvSpPr/>
            <p:nvPr/>
          </p:nvSpPr>
          <p:spPr>
            <a:xfrm>
              <a:off x="70699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9"/>
            <p:cNvSpPr/>
            <p:nvPr/>
          </p:nvSpPr>
          <p:spPr>
            <a:xfrm>
              <a:off x="73078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9"/>
            <p:cNvSpPr/>
            <p:nvPr/>
          </p:nvSpPr>
          <p:spPr>
            <a:xfrm>
              <a:off x="75457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9"/>
            <p:cNvSpPr/>
            <p:nvPr/>
          </p:nvSpPr>
          <p:spPr>
            <a:xfrm>
              <a:off x="77836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9"/>
            <p:cNvSpPr/>
            <p:nvPr/>
          </p:nvSpPr>
          <p:spPr>
            <a:xfrm>
              <a:off x="8021550" y="27754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9"/>
            <p:cNvSpPr/>
            <p:nvPr/>
          </p:nvSpPr>
          <p:spPr>
            <a:xfrm>
              <a:off x="8845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9"/>
            <p:cNvSpPr/>
            <p:nvPr/>
          </p:nvSpPr>
          <p:spPr>
            <a:xfrm>
              <a:off x="11224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9"/>
            <p:cNvSpPr/>
            <p:nvPr/>
          </p:nvSpPr>
          <p:spPr>
            <a:xfrm>
              <a:off x="13603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9"/>
            <p:cNvSpPr/>
            <p:nvPr/>
          </p:nvSpPr>
          <p:spPr>
            <a:xfrm>
              <a:off x="15982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9"/>
            <p:cNvSpPr/>
            <p:nvPr/>
          </p:nvSpPr>
          <p:spPr>
            <a:xfrm>
              <a:off x="18361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9"/>
            <p:cNvSpPr/>
            <p:nvPr/>
          </p:nvSpPr>
          <p:spPr>
            <a:xfrm>
              <a:off x="20740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9"/>
            <p:cNvSpPr/>
            <p:nvPr/>
          </p:nvSpPr>
          <p:spPr>
            <a:xfrm>
              <a:off x="23119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9"/>
            <p:cNvSpPr/>
            <p:nvPr/>
          </p:nvSpPr>
          <p:spPr>
            <a:xfrm>
              <a:off x="25498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9"/>
            <p:cNvSpPr/>
            <p:nvPr/>
          </p:nvSpPr>
          <p:spPr>
            <a:xfrm>
              <a:off x="27877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9"/>
            <p:cNvSpPr/>
            <p:nvPr/>
          </p:nvSpPr>
          <p:spPr>
            <a:xfrm>
              <a:off x="30256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9"/>
            <p:cNvSpPr/>
            <p:nvPr/>
          </p:nvSpPr>
          <p:spPr>
            <a:xfrm>
              <a:off x="32635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9"/>
            <p:cNvSpPr/>
            <p:nvPr/>
          </p:nvSpPr>
          <p:spPr>
            <a:xfrm>
              <a:off x="35014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9"/>
            <p:cNvSpPr/>
            <p:nvPr/>
          </p:nvSpPr>
          <p:spPr>
            <a:xfrm>
              <a:off x="37393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9"/>
            <p:cNvSpPr/>
            <p:nvPr/>
          </p:nvSpPr>
          <p:spPr>
            <a:xfrm>
              <a:off x="39772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9"/>
            <p:cNvSpPr/>
            <p:nvPr/>
          </p:nvSpPr>
          <p:spPr>
            <a:xfrm>
              <a:off x="42151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9"/>
            <p:cNvSpPr/>
            <p:nvPr/>
          </p:nvSpPr>
          <p:spPr>
            <a:xfrm>
              <a:off x="44530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9"/>
            <p:cNvSpPr/>
            <p:nvPr/>
          </p:nvSpPr>
          <p:spPr>
            <a:xfrm>
              <a:off x="46909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9"/>
            <p:cNvSpPr/>
            <p:nvPr/>
          </p:nvSpPr>
          <p:spPr>
            <a:xfrm>
              <a:off x="49288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9"/>
            <p:cNvSpPr/>
            <p:nvPr/>
          </p:nvSpPr>
          <p:spPr>
            <a:xfrm>
              <a:off x="51667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9"/>
            <p:cNvSpPr/>
            <p:nvPr/>
          </p:nvSpPr>
          <p:spPr>
            <a:xfrm>
              <a:off x="54046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9"/>
            <p:cNvSpPr/>
            <p:nvPr/>
          </p:nvSpPr>
          <p:spPr>
            <a:xfrm>
              <a:off x="56425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9"/>
            <p:cNvSpPr/>
            <p:nvPr/>
          </p:nvSpPr>
          <p:spPr>
            <a:xfrm>
              <a:off x="58804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9"/>
            <p:cNvSpPr/>
            <p:nvPr/>
          </p:nvSpPr>
          <p:spPr>
            <a:xfrm>
              <a:off x="61183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9"/>
            <p:cNvSpPr/>
            <p:nvPr/>
          </p:nvSpPr>
          <p:spPr>
            <a:xfrm>
              <a:off x="63562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9"/>
            <p:cNvSpPr/>
            <p:nvPr/>
          </p:nvSpPr>
          <p:spPr>
            <a:xfrm>
              <a:off x="65941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9"/>
            <p:cNvSpPr/>
            <p:nvPr/>
          </p:nvSpPr>
          <p:spPr>
            <a:xfrm>
              <a:off x="68320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9"/>
            <p:cNvSpPr/>
            <p:nvPr/>
          </p:nvSpPr>
          <p:spPr>
            <a:xfrm>
              <a:off x="70699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9"/>
            <p:cNvSpPr/>
            <p:nvPr/>
          </p:nvSpPr>
          <p:spPr>
            <a:xfrm>
              <a:off x="73078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9"/>
            <p:cNvSpPr/>
            <p:nvPr/>
          </p:nvSpPr>
          <p:spPr>
            <a:xfrm>
              <a:off x="75457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9"/>
            <p:cNvSpPr/>
            <p:nvPr/>
          </p:nvSpPr>
          <p:spPr>
            <a:xfrm>
              <a:off x="77836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9"/>
            <p:cNvSpPr/>
            <p:nvPr/>
          </p:nvSpPr>
          <p:spPr>
            <a:xfrm>
              <a:off x="8021550" y="30133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9"/>
            <p:cNvSpPr/>
            <p:nvPr/>
          </p:nvSpPr>
          <p:spPr>
            <a:xfrm>
              <a:off x="8845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9"/>
            <p:cNvSpPr/>
            <p:nvPr/>
          </p:nvSpPr>
          <p:spPr>
            <a:xfrm>
              <a:off x="11224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9"/>
            <p:cNvSpPr/>
            <p:nvPr/>
          </p:nvSpPr>
          <p:spPr>
            <a:xfrm>
              <a:off x="13603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9"/>
            <p:cNvSpPr/>
            <p:nvPr/>
          </p:nvSpPr>
          <p:spPr>
            <a:xfrm>
              <a:off x="15982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9"/>
            <p:cNvSpPr/>
            <p:nvPr/>
          </p:nvSpPr>
          <p:spPr>
            <a:xfrm>
              <a:off x="18361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9"/>
            <p:cNvSpPr/>
            <p:nvPr/>
          </p:nvSpPr>
          <p:spPr>
            <a:xfrm>
              <a:off x="20740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9"/>
            <p:cNvSpPr/>
            <p:nvPr/>
          </p:nvSpPr>
          <p:spPr>
            <a:xfrm>
              <a:off x="23119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9"/>
            <p:cNvSpPr/>
            <p:nvPr/>
          </p:nvSpPr>
          <p:spPr>
            <a:xfrm>
              <a:off x="25498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9"/>
            <p:cNvSpPr/>
            <p:nvPr/>
          </p:nvSpPr>
          <p:spPr>
            <a:xfrm>
              <a:off x="27877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9"/>
            <p:cNvSpPr/>
            <p:nvPr/>
          </p:nvSpPr>
          <p:spPr>
            <a:xfrm>
              <a:off x="30256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9"/>
            <p:cNvSpPr/>
            <p:nvPr/>
          </p:nvSpPr>
          <p:spPr>
            <a:xfrm>
              <a:off x="32635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9"/>
            <p:cNvSpPr/>
            <p:nvPr/>
          </p:nvSpPr>
          <p:spPr>
            <a:xfrm>
              <a:off x="35014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9"/>
            <p:cNvSpPr/>
            <p:nvPr/>
          </p:nvSpPr>
          <p:spPr>
            <a:xfrm>
              <a:off x="37393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9"/>
            <p:cNvSpPr/>
            <p:nvPr/>
          </p:nvSpPr>
          <p:spPr>
            <a:xfrm>
              <a:off x="39772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9"/>
            <p:cNvSpPr/>
            <p:nvPr/>
          </p:nvSpPr>
          <p:spPr>
            <a:xfrm>
              <a:off x="42151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9"/>
            <p:cNvSpPr/>
            <p:nvPr/>
          </p:nvSpPr>
          <p:spPr>
            <a:xfrm>
              <a:off x="44530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9"/>
            <p:cNvSpPr/>
            <p:nvPr/>
          </p:nvSpPr>
          <p:spPr>
            <a:xfrm>
              <a:off x="46909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9"/>
            <p:cNvSpPr/>
            <p:nvPr/>
          </p:nvSpPr>
          <p:spPr>
            <a:xfrm>
              <a:off x="49288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9"/>
            <p:cNvSpPr/>
            <p:nvPr/>
          </p:nvSpPr>
          <p:spPr>
            <a:xfrm>
              <a:off x="51667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9"/>
            <p:cNvSpPr/>
            <p:nvPr/>
          </p:nvSpPr>
          <p:spPr>
            <a:xfrm>
              <a:off x="54046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9"/>
            <p:cNvSpPr/>
            <p:nvPr/>
          </p:nvSpPr>
          <p:spPr>
            <a:xfrm>
              <a:off x="56425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9"/>
            <p:cNvSpPr/>
            <p:nvPr/>
          </p:nvSpPr>
          <p:spPr>
            <a:xfrm>
              <a:off x="58804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9"/>
            <p:cNvSpPr/>
            <p:nvPr/>
          </p:nvSpPr>
          <p:spPr>
            <a:xfrm>
              <a:off x="61183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9"/>
            <p:cNvSpPr/>
            <p:nvPr/>
          </p:nvSpPr>
          <p:spPr>
            <a:xfrm>
              <a:off x="63562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9"/>
            <p:cNvSpPr/>
            <p:nvPr/>
          </p:nvSpPr>
          <p:spPr>
            <a:xfrm>
              <a:off x="65941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9"/>
            <p:cNvSpPr/>
            <p:nvPr/>
          </p:nvSpPr>
          <p:spPr>
            <a:xfrm>
              <a:off x="68320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9"/>
            <p:cNvSpPr/>
            <p:nvPr/>
          </p:nvSpPr>
          <p:spPr>
            <a:xfrm>
              <a:off x="70699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9"/>
            <p:cNvSpPr/>
            <p:nvPr/>
          </p:nvSpPr>
          <p:spPr>
            <a:xfrm>
              <a:off x="73078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9"/>
            <p:cNvSpPr/>
            <p:nvPr/>
          </p:nvSpPr>
          <p:spPr>
            <a:xfrm>
              <a:off x="75457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9"/>
            <p:cNvSpPr/>
            <p:nvPr/>
          </p:nvSpPr>
          <p:spPr>
            <a:xfrm>
              <a:off x="77836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9"/>
            <p:cNvSpPr/>
            <p:nvPr/>
          </p:nvSpPr>
          <p:spPr>
            <a:xfrm>
              <a:off x="8021550" y="32512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9"/>
            <p:cNvSpPr/>
            <p:nvPr/>
          </p:nvSpPr>
          <p:spPr>
            <a:xfrm>
              <a:off x="8845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9"/>
            <p:cNvSpPr/>
            <p:nvPr/>
          </p:nvSpPr>
          <p:spPr>
            <a:xfrm>
              <a:off x="11224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9"/>
            <p:cNvSpPr/>
            <p:nvPr/>
          </p:nvSpPr>
          <p:spPr>
            <a:xfrm>
              <a:off x="13603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9"/>
            <p:cNvSpPr/>
            <p:nvPr/>
          </p:nvSpPr>
          <p:spPr>
            <a:xfrm>
              <a:off x="15982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9"/>
            <p:cNvSpPr/>
            <p:nvPr/>
          </p:nvSpPr>
          <p:spPr>
            <a:xfrm>
              <a:off x="18361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9"/>
            <p:cNvSpPr/>
            <p:nvPr/>
          </p:nvSpPr>
          <p:spPr>
            <a:xfrm>
              <a:off x="20740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9"/>
            <p:cNvSpPr/>
            <p:nvPr/>
          </p:nvSpPr>
          <p:spPr>
            <a:xfrm>
              <a:off x="23119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9"/>
            <p:cNvSpPr/>
            <p:nvPr/>
          </p:nvSpPr>
          <p:spPr>
            <a:xfrm>
              <a:off x="25498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9"/>
            <p:cNvSpPr/>
            <p:nvPr/>
          </p:nvSpPr>
          <p:spPr>
            <a:xfrm>
              <a:off x="27877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9"/>
            <p:cNvSpPr/>
            <p:nvPr/>
          </p:nvSpPr>
          <p:spPr>
            <a:xfrm>
              <a:off x="30256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9"/>
            <p:cNvSpPr/>
            <p:nvPr/>
          </p:nvSpPr>
          <p:spPr>
            <a:xfrm>
              <a:off x="32635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9"/>
            <p:cNvSpPr/>
            <p:nvPr/>
          </p:nvSpPr>
          <p:spPr>
            <a:xfrm>
              <a:off x="35014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9"/>
            <p:cNvSpPr/>
            <p:nvPr/>
          </p:nvSpPr>
          <p:spPr>
            <a:xfrm>
              <a:off x="37393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9"/>
            <p:cNvSpPr/>
            <p:nvPr/>
          </p:nvSpPr>
          <p:spPr>
            <a:xfrm>
              <a:off x="39772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9"/>
            <p:cNvSpPr/>
            <p:nvPr/>
          </p:nvSpPr>
          <p:spPr>
            <a:xfrm>
              <a:off x="42151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9"/>
            <p:cNvSpPr/>
            <p:nvPr/>
          </p:nvSpPr>
          <p:spPr>
            <a:xfrm>
              <a:off x="44530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9"/>
            <p:cNvSpPr/>
            <p:nvPr/>
          </p:nvSpPr>
          <p:spPr>
            <a:xfrm>
              <a:off x="46909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9"/>
            <p:cNvSpPr/>
            <p:nvPr/>
          </p:nvSpPr>
          <p:spPr>
            <a:xfrm>
              <a:off x="49288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9"/>
            <p:cNvSpPr/>
            <p:nvPr/>
          </p:nvSpPr>
          <p:spPr>
            <a:xfrm>
              <a:off x="51667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9"/>
            <p:cNvSpPr/>
            <p:nvPr/>
          </p:nvSpPr>
          <p:spPr>
            <a:xfrm>
              <a:off x="54046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9"/>
            <p:cNvSpPr/>
            <p:nvPr/>
          </p:nvSpPr>
          <p:spPr>
            <a:xfrm>
              <a:off x="56425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9"/>
            <p:cNvSpPr/>
            <p:nvPr/>
          </p:nvSpPr>
          <p:spPr>
            <a:xfrm>
              <a:off x="58804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9"/>
            <p:cNvSpPr/>
            <p:nvPr/>
          </p:nvSpPr>
          <p:spPr>
            <a:xfrm>
              <a:off x="61183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9"/>
            <p:cNvSpPr/>
            <p:nvPr/>
          </p:nvSpPr>
          <p:spPr>
            <a:xfrm>
              <a:off x="63562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9"/>
            <p:cNvSpPr/>
            <p:nvPr/>
          </p:nvSpPr>
          <p:spPr>
            <a:xfrm>
              <a:off x="65941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9"/>
            <p:cNvSpPr/>
            <p:nvPr/>
          </p:nvSpPr>
          <p:spPr>
            <a:xfrm>
              <a:off x="68320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9"/>
            <p:cNvSpPr/>
            <p:nvPr/>
          </p:nvSpPr>
          <p:spPr>
            <a:xfrm>
              <a:off x="70699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9"/>
            <p:cNvSpPr/>
            <p:nvPr/>
          </p:nvSpPr>
          <p:spPr>
            <a:xfrm>
              <a:off x="73078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9"/>
            <p:cNvSpPr/>
            <p:nvPr/>
          </p:nvSpPr>
          <p:spPr>
            <a:xfrm>
              <a:off x="75457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9"/>
            <p:cNvSpPr/>
            <p:nvPr/>
          </p:nvSpPr>
          <p:spPr>
            <a:xfrm>
              <a:off x="77836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9"/>
            <p:cNvSpPr/>
            <p:nvPr/>
          </p:nvSpPr>
          <p:spPr>
            <a:xfrm>
              <a:off x="8021550" y="348918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 name="Google Shape;470;p29"/>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ROAD </a:t>
            </a:r>
            <a:r>
              <a:rPr lang="en">
                <a:solidFill>
                  <a:schemeClr val="lt1"/>
                </a:solidFill>
              </a:rPr>
              <a:t>CONSTRUCTION</a:t>
            </a:r>
            <a:endParaRPr>
              <a:solidFill>
                <a:schemeClr val="lt1"/>
              </a:solidFill>
            </a:endParaRPr>
          </a:p>
        </p:txBody>
      </p:sp>
      <p:sp>
        <p:nvSpPr>
          <p:cNvPr id="471" name="Google Shape;471;p29"/>
          <p:cNvSpPr txBox="1"/>
          <p:nvPr>
            <p:ph idx="1" type="subTitle"/>
          </p:nvPr>
        </p:nvSpPr>
        <p:spPr>
          <a:xfrm>
            <a:off x="6265085" y="4077500"/>
            <a:ext cx="2165700" cy="531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Here is where your presentation begins</a:t>
            </a:r>
            <a:endParaRPr/>
          </a:p>
        </p:txBody>
      </p:sp>
      <p:sp>
        <p:nvSpPr>
          <p:cNvPr id="472" name="Google Shape;472;p29"/>
          <p:cNvSpPr txBox="1"/>
          <p:nvPr>
            <p:ph idx="2" type="subTitle"/>
          </p:nvPr>
        </p:nvSpPr>
        <p:spPr>
          <a:xfrm>
            <a:off x="713315" y="4077575"/>
            <a:ext cx="1383900" cy="531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THESIS DEFENSE</a:t>
            </a:r>
            <a:endParaRPr/>
          </a:p>
        </p:txBody>
      </p:sp>
      <p:grpSp>
        <p:nvGrpSpPr>
          <p:cNvPr id="473" name="Google Shape;473;p29"/>
          <p:cNvGrpSpPr/>
          <p:nvPr/>
        </p:nvGrpSpPr>
        <p:grpSpPr>
          <a:xfrm>
            <a:off x="2531538" y="1687142"/>
            <a:ext cx="4319429" cy="1732975"/>
            <a:chOff x="2538698" y="1583075"/>
            <a:chExt cx="4340262" cy="1732975"/>
          </a:xfrm>
        </p:grpSpPr>
        <p:cxnSp>
          <p:nvCxnSpPr>
            <p:cNvPr id="474" name="Google Shape;474;p29"/>
            <p:cNvCxnSpPr/>
            <p:nvPr/>
          </p:nvCxnSpPr>
          <p:spPr>
            <a:xfrm rot="-5400000">
              <a:off x="2159648" y="1962125"/>
              <a:ext cx="758700" cy="600"/>
            </a:xfrm>
            <a:prstGeom prst="curvedConnector3">
              <a:avLst>
                <a:gd fmla="val 50000" name="adj1"/>
              </a:avLst>
            </a:prstGeom>
            <a:noFill/>
            <a:ln cap="flat" cmpd="sng" w="76200">
              <a:solidFill>
                <a:srgbClr val="F80E77"/>
              </a:solidFill>
              <a:prstDash val="solid"/>
              <a:round/>
              <a:headEnd len="med" w="med" type="none"/>
              <a:tailEnd len="med" w="med" type="none"/>
            </a:ln>
          </p:spPr>
        </p:cxnSp>
        <p:sp>
          <p:nvSpPr>
            <p:cNvPr id="475" name="Google Shape;475;p29"/>
            <p:cNvSpPr/>
            <p:nvPr/>
          </p:nvSpPr>
          <p:spPr>
            <a:xfrm rot="10800000">
              <a:off x="2538822" y="2142600"/>
              <a:ext cx="4014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6" name="Google Shape;476;p29"/>
            <p:cNvCxnSpPr>
              <a:stCxn id="475" idx="0"/>
              <a:endCxn id="477" idx="2"/>
            </p:cNvCxnSpPr>
            <p:nvPr/>
          </p:nvCxnSpPr>
          <p:spPr>
            <a:xfrm>
              <a:off x="2739522" y="2537400"/>
              <a:ext cx="307500" cy="600"/>
            </a:xfrm>
            <a:prstGeom prst="curvedConnector3">
              <a:avLst>
                <a:gd fmla="val 49987" name="adj1"/>
              </a:avLst>
            </a:prstGeom>
            <a:noFill/>
            <a:ln cap="flat" cmpd="sng" w="76200">
              <a:solidFill>
                <a:srgbClr val="F80E77"/>
              </a:solidFill>
              <a:prstDash val="solid"/>
              <a:round/>
              <a:headEnd len="med" w="med" type="none"/>
              <a:tailEnd len="med" w="med" type="none"/>
            </a:ln>
          </p:spPr>
        </p:cxnSp>
        <p:sp>
          <p:nvSpPr>
            <p:cNvPr id="477" name="Google Shape;477;p29"/>
            <p:cNvSpPr/>
            <p:nvPr/>
          </p:nvSpPr>
          <p:spPr>
            <a:xfrm flipH="1" rot="5400000">
              <a:off x="2849542" y="2534147"/>
              <a:ext cx="394800" cy="4014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9"/>
            <p:cNvSpPr/>
            <p:nvPr/>
          </p:nvSpPr>
          <p:spPr>
            <a:xfrm rot="10800000">
              <a:off x="3247766" y="2637106"/>
              <a:ext cx="4014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9" name="Google Shape;479;p29"/>
            <p:cNvCxnSpPr>
              <a:stCxn id="478" idx="0"/>
              <a:endCxn id="480" idx="2"/>
            </p:cNvCxnSpPr>
            <p:nvPr/>
          </p:nvCxnSpPr>
          <p:spPr>
            <a:xfrm>
              <a:off x="3448466" y="3031906"/>
              <a:ext cx="2528400" cy="600"/>
            </a:xfrm>
            <a:prstGeom prst="curvedConnector3">
              <a:avLst>
                <a:gd fmla="val 49999" name="adj1"/>
              </a:avLst>
            </a:prstGeom>
            <a:noFill/>
            <a:ln cap="flat" cmpd="sng" w="76200">
              <a:solidFill>
                <a:srgbClr val="F80E77"/>
              </a:solidFill>
              <a:prstDash val="solid"/>
              <a:round/>
              <a:headEnd len="med" w="med" type="none"/>
              <a:tailEnd len="med" w="med" type="none"/>
            </a:ln>
          </p:spPr>
        </p:cxnSp>
        <p:cxnSp>
          <p:nvCxnSpPr>
            <p:cNvPr id="481" name="Google Shape;481;p29"/>
            <p:cNvCxnSpPr>
              <a:stCxn id="478" idx="2"/>
              <a:endCxn id="477" idx="0"/>
            </p:cNvCxnSpPr>
            <p:nvPr/>
          </p:nvCxnSpPr>
          <p:spPr>
            <a:xfrm rot="-5400000">
              <a:off x="3198266" y="2784406"/>
              <a:ext cx="99600" cy="600"/>
            </a:xfrm>
            <a:prstGeom prst="curvedConnector3">
              <a:avLst>
                <a:gd fmla="val 50030" name="adj1"/>
              </a:avLst>
            </a:prstGeom>
            <a:noFill/>
            <a:ln cap="flat" cmpd="sng" w="76200">
              <a:solidFill>
                <a:srgbClr val="F80E77"/>
              </a:solidFill>
              <a:prstDash val="solid"/>
              <a:round/>
              <a:headEnd len="med" w="med" type="none"/>
              <a:tailEnd len="med" w="med" type="none"/>
            </a:ln>
          </p:spPr>
        </p:cxnSp>
        <p:sp>
          <p:nvSpPr>
            <p:cNvPr id="480" name="Google Shape;480;p29"/>
            <p:cNvSpPr/>
            <p:nvPr/>
          </p:nvSpPr>
          <p:spPr>
            <a:xfrm rot="5400000">
              <a:off x="5779399" y="2633760"/>
              <a:ext cx="394800" cy="4014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9"/>
            <p:cNvSpPr/>
            <p:nvPr/>
          </p:nvSpPr>
          <p:spPr>
            <a:xfrm flipH="1">
              <a:off x="6177623" y="1821750"/>
              <a:ext cx="4014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9"/>
            <p:cNvSpPr/>
            <p:nvPr/>
          </p:nvSpPr>
          <p:spPr>
            <a:xfrm>
              <a:off x="6477560" y="1821750"/>
              <a:ext cx="4014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4" name="Google Shape;484;p29"/>
            <p:cNvCxnSpPr>
              <a:endCxn id="483" idx="2"/>
            </p:cNvCxnSpPr>
            <p:nvPr/>
          </p:nvCxnSpPr>
          <p:spPr>
            <a:xfrm rot="-5400000">
              <a:off x="6230210" y="2667300"/>
              <a:ext cx="1296900" cy="600"/>
            </a:xfrm>
            <a:prstGeom prst="curvedConnector3">
              <a:avLst>
                <a:gd fmla="val 50000" name="adj1"/>
              </a:avLst>
            </a:prstGeom>
            <a:noFill/>
            <a:ln cap="flat" cmpd="sng" w="76200">
              <a:solidFill>
                <a:srgbClr val="F80E77"/>
              </a:solidFill>
              <a:prstDash val="solid"/>
              <a:round/>
              <a:headEnd len="med" w="med" type="none"/>
              <a:tailEnd len="med" w="med" type="none"/>
            </a:ln>
          </p:spPr>
        </p:cxnSp>
        <p:cxnSp>
          <p:nvCxnSpPr>
            <p:cNvPr id="485" name="Google Shape;485;p29"/>
            <p:cNvCxnSpPr>
              <a:stCxn id="480" idx="0"/>
              <a:endCxn id="482" idx="2"/>
            </p:cNvCxnSpPr>
            <p:nvPr/>
          </p:nvCxnSpPr>
          <p:spPr>
            <a:xfrm rot="-5400000">
              <a:off x="5770099" y="2426460"/>
              <a:ext cx="815400" cy="600"/>
            </a:xfrm>
            <a:prstGeom prst="curvedConnector3">
              <a:avLst>
                <a:gd fmla="val 49994" name="adj1"/>
              </a:avLst>
            </a:prstGeom>
            <a:noFill/>
            <a:ln cap="flat" cmpd="sng" w="76200">
              <a:solidFill>
                <a:srgbClr val="F80E77"/>
              </a:solidFill>
              <a:prstDash val="solid"/>
              <a:round/>
              <a:headEnd len="med" w="med" type="none"/>
              <a:tailEnd len="med" w="med" type="none"/>
            </a:ln>
          </p:spPr>
        </p:cxnSp>
        <p:cxnSp>
          <p:nvCxnSpPr>
            <p:cNvPr id="486" name="Google Shape;486;p29"/>
            <p:cNvCxnSpPr>
              <a:stCxn id="482" idx="0"/>
              <a:endCxn id="483" idx="0"/>
            </p:cNvCxnSpPr>
            <p:nvPr/>
          </p:nvCxnSpPr>
          <p:spPr>
            <a:xfrm>
              <a:off x="6378323" y="1821750"/>
              <a:ext cx="300000" cy="600"/>
            </a:xfrm>
            <a:prstGeom prst="curvedConnector3">
              <a:avLst>
                <a:gd fmla="val 49990" name="adj1"/>
              </a:avLst>
            </a:prstGeom>
            <a:noFill/>
            <a:ln cap="flat" cmpd="sng" w="76200">
              <a:solidFill>
                <a:srgbClr val="F80E77"/>
              </a:solidFill>
              <a:prstDash val="solid"/>
              <a:round/>
              <a:headEnd len="med" w="med" type="none"/>
              <a:tailEnd len="med" w="med" type="none"/>
            </a:ln>
          </p:spPr>
        </p:cxnSp>
      </p:grpSp>
      <p:sp>
        <p:nvSpPr>
          <p:cNvPr id="487" name="Google Shape;487;p29"/>
          <p:cNvSpPr/>
          <p:nvPr/>
        </p:nvSpPr>
        <p:spPr>
          <a:xfrm>
            <a:off x="594461" y="2930434"/>
            <a:ext cx="1275600" cy="408900"/>
          </a:xfrm>
          <a:prstGeom prst="rect">
            <a:avLst/>
          </a:pr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9"/>
          <p:cNvSpPr/>
          <p:nvPr/>
        </p:nvSpPr>
        <p:spPr>
          <a:xfrm>
            <a:off x="472396" y="3052490"/>
            <a:ext cx="1275600" cy="408900"/>
          </a:xfrm>
          <a:prstGeom prst="rect">
            <a:avLst/>
          </a:pr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9"/>
          <p:cNvSpPr/>
          <p:nvPr/>
        </p:nvSpPr>
        <p:spPr>
          <a:xfrm>
            <a:off x="7563086" y="1695984"/>
            <a:ext cx="1275600" cy="408900"/>
          </a:xfrm>
          <a:prstGeom prst="rect">
            <a:avLst/>
          </a:pr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9"/>
          <p:cNvSpPr/>
          <p:nvPr/>
        </p:nvSpPr>
        <p:spPr>
          <a:xfrm>
            <a:off x="7441021" y="1818040"/>
            <a:ext cx="1275600" cy="408900"/>
          </a:xfrm>
          <a:prstGeom prst="rect">
            <a:avLst/>
          </a:pr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9"/>
          <p:cNvSpPr/>
          <p:nvPr/>
        </p:nvSpPr>
        <p:spPr>
          <a:xfrm>
            <a:off x="5446472" y="45589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9"/>
          <p:cNvSpPr/>
          <p:nvPr/>
        </p:nvSpPr>
        <p:spPr>
          <a:xfrm>
            <a:off x="5248455" y="45589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9"/>
          <p:cNvSpPr/>
          <p:nvPr/>
        </p:nvSpPr>
        <p:spPr>
          <a:xfrm>
            <a:off x="5050438" y="45589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4" name="Shape 1384"/>
        <p:cNvGrpSpPr/>
        <p:nvPr/>
      </p:nvGrpSpPr>
      <p:grpSpPr>
        <a:xfrm>
          <a:off x="0" y="0"/>
          <a:ext cx="0" cy="0"/>
          <a:chOff x="0" y="0"/>
          <a:chExt cx="0" cy="0"/>
        </a:xfrm>
      </p:grpSpPr>
      <p:sp>
        <p:nvSpPr>
          <p:cNvPr id="1385" name="Google Shape;1385;p38"/>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MOST WALKABLE </a:t>
            </a:r>
            <a:r>
              <a:rPr lang="en">
                <a:solidFill>
                  <a:schemeClr val="lt1"/>
                </a:solidFill>
              </a:rPr>
              <a:t>CITIES</a:t>
            </a:r>
            <a:endParaRPr>
              <a:solidFill>
                <a:schemeClr val="lt1"/>
              </a:solidFill>
            </a:endParaRPr>
          </a:p>
        </p:txBody>
      </p:sp>
      <p:grpSp>
        <p:nvGrpSpPr>
          <p:cNvPr id="1386" name="Google Shape;1386;p38"/>
          <p:cNvGrpSpPr/>
          <p:nvPr/>
        </p:nvGrpSpPr>
        <p:grpSpPr>
          <a:xfrm>
            <a:off x="713219" y="1762606"/>
            <a:ext cx="5356527" cy="2723402"/>
            <a:chOff x="238125" y="1038125"/>
            <a:chExt cx="7146800" cy="3633625"/>
          </a:xfrm>
        </p:grpSpPr>
        <p:sp>
          <p:nvSpPr>
            <p:cNvPr id="1387" name="Google Shape;1387;p38"/>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8"/>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8"/>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8"/>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8"/>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8"/>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8"/>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8"/>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8"/>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8"/>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8"/>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8"/>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8"/>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8"/>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8"/>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8"/>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8"/>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8"/>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8"/>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8"/>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8"/>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8"/>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8"/>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8"/>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8"/>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8"/>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8"/>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8"/>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8"/>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8"/>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8"/>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8"/>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8"/>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8"/>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8"/>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8"/>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8"/>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8"/>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8"/>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8"/>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8"/>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8"/>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8"/>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8"/>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8"/>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8"/>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8"/>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8"/>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8"/>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8"/>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8"/>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8"/>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8"/>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8"/>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8"/>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8"/>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8"/>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8"/>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8"/>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8"/>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8"/>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8"/>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8"/>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8"/>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8"/>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8"/>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8"/>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8"/>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8"/>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8"/>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8"/>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8"/>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8"/>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8"/>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8"/>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8"/>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8"/>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8"/>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8"/>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8"/>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8"/>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8"/>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8"/>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8"/>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8"/>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8"/>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8"/>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8"/>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8"/>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8"/>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8"/>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8"/>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8"/>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8"/>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8"/>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8"/>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8"/>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8"/>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8"/>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8"/>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8"/>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8"/>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8"/>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8"/>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8"/>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8"/>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8"/>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8"/>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8"/>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8"/>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8"/>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8"/>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8"/>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8"/>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8"/>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8"/>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8"/>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8"/>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8"/>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8"/>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8"/>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8"/>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8"/>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8"/>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8"/>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8"/>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8"/>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8"/>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8"/>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8"/>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8"/>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8"/>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8"/>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8"/>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8"/>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8"/>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8"/>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8"/>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8"/>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8"/>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8"/>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8"/>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8"/>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8"/>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8"/>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8"/>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8"/>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8"/>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8"/>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8"/>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8"/>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8"/>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8"/>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8"/>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8"/>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8"/>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8"/>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8"/>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8"/>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8"/>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8"/>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8"/>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8"/>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8"/>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8"/>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8"/>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8"/>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8"/>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8"/>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8"/>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8"/>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8"/>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8"/>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8"/>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8"/>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8"/>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8"/>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8"/>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8"/>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8"/>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8"/>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8"/>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8"/>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8"/>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8"/>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8"/>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8"/>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8"/>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8"/>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8"/>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8"/>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8"/>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8"/>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8"/>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8"/>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8"/>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8"/>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8"/>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8"/>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8"/>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8"/>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8"/>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8"/>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8"/>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8"/>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8"/>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8"/>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8"/>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8"/>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8"/>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8"/>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8"/>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8"/>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8"/>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8"/>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8"/>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8"/>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8"/>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8"/>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8"/>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8"/>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8"/>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8"/>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8"/>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8"/>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8"/>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8"/>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8"/>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8"/>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8"/>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8"/>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8"/>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8"/>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8"/>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8"/>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8"/>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8"/>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8"/>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8"/>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8"/>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8"/>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8"/>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8"/>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8"/>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8"/>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8"/>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8"/>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8"/>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8"/>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8"/>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8"/>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8"/>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8"/>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8"/>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8"/>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8"/>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8"/>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8"/>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8"/>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8"/>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8"/>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8"/>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8"/>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8"/>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8"/>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8"/>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8"/>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8"/>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8"/>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8"/>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8"/>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8"/>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8"/>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8"/>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8"/>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8"/>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8"/>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8"/>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8"/>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8"/>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8"/>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8"/>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8"/>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8"/>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8"/>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8"/>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8"/>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8"/>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8"/>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8"/>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8"/>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8"/>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8"/>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8"/>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8"/>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8"/>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8"/>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8"/>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8"/>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8"/>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8"/>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8"/>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8"/>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8"/>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8"/>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8"/>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8"/>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8"/>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8"/>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8"/>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8"/>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8"/>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8"/>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8"/>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8"/>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8"/>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8"/>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8"/>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8"/>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8"/>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8"/>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8"/>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8"/>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8"/>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8"/>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8"/>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8"/>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8"/>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8"/>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8"/>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8"/>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8"/>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8"/>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8"/>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8"/>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8"/>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8"/>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8"/>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8"/>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8"/>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8"/>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8"/>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8"/>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8"/>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8"/>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8"/>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8"/>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8"/>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8"/>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8"/>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8"/>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8"/>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8"/>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8"/>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8"/>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8"/>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8"/>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8"/>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8"/>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8"/>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8"/>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8"/>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8"/>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8"/>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8"/>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8"/>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8"/>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8"/>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8"/>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8"/>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8"/>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8"/>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8"/>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8"/>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8"/>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8"/>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8"/>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8"/>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8"/>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8"/>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8"/>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8"/>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8"/>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8"/>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8"/>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8"/>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8"/>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8"/>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8"/>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8"/>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8"/>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8"/>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8"/>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8"/>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8"/>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8"/>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8"/>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8"/>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8"/>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8"/>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8"/>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8"/>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8"/>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8"/>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8"/>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8"/>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8"/>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8"/>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8"/>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8"/>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8"/>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8"/>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8"/>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8"/>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8"/>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8"/>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8"/>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8"/>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8"/>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8"/>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8"/>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8"/>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8"/>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8"/>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8"/>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8"/>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8"/>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8"/>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8"/>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8"/>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8"/>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8"/>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8"/>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8"/>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8"/>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8"/>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8"/>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8"/>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8"/>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8"/>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8"/>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8"/>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8"/>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8"/>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8"/>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8"/>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8"/>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8"/>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8"/>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8"/>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8"/>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8"/>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8"/>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8"/>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8"/>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8"/>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8"/>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8"/>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8"/>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8"/>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8"/>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8"/>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8"/>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8"/>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8"/>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8"/>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8"/>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8"/>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8"/>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8"/>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8"/>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8"/>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8"/>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8"/>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8"/>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8"/>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8"/>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8"/>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8"/>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8"/>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8"/>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8"/>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8"/>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8"/>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8"/>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8"/>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8"/>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8"/>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8"/>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8"/>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8"/>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8"/>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8"/>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8"/>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8"/>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8"/>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8"/>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8"/>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8"/>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8"/>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8"/>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8"/>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8"/>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8"/>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8"/>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8"/>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8"/>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8"/>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8"/>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8"/>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8"/>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8"/>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8"/>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8"/>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8"/>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8"/>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8"/>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8"/>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8"/>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8"/>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8"/>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8"/>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8"/>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8"/>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8"/>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8"/>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8"/>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8"/>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8"/>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8"/>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8"/>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8"/>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8"/>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8"/>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8"/>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8"/>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8"/>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8"/>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8"/>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8"/>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8"/>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8"/>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8"/>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8"/>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8"/>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8"/>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8"/>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8"/>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8"/>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8"/>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8"/>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8"/>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8"/>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8"/>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8"/>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8"/>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8"/>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8"/>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8"/>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8"/>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8"/>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8"/>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8"/>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8"/>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8"/>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8"/>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8"/>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8"/>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8"/>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8"/>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8"/>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8"/>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8"/>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8"/>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8"/>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8"/>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8"/>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8"/>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8"/>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8"/>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8"/>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8"/>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8"/>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8"/>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8"/>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8"/>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8"/>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8"/>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8"/>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8"/>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8"/>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8"/>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8"/>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8"/>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8"/>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8"/>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8"/>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8"/>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8"/>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8"/>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8"/>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8"/>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8"/>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8"/>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8"/>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8"/>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8"/>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8"/>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8"/>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8"/>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8"/>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8"/>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8"/>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8"/>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8"/>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8"/>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8"/>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8"/>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8"/>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8"/>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8"/>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8"/>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8"/>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8"/>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8"/>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8"/>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8"/>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8"/>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8"/>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8"/>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8"/>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8"/>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8"/>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8"/>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8"/>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8"/>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8"/>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8"/>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8"/>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8"/>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8"/>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8"/>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8"/>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8"/>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8"/>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8"/>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8"/>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8"/>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8"/>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8"/>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8"/>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8"/>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8"/>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8"/>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8"/>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8"/>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8"/>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8"/>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8"/>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8"/>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8"/>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8"/>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8"/>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8"/>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8"/>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8"/>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8"/>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8"/>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8"/>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8"/>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8"/>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8"/>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8"/>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8"/>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8"/>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8"/>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8"/>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8"/>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8"/>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8"/>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38"/>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8"/>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8"/>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8"/>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8"/>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38"/>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38"/>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38"/>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8"/>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8"/>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8"/>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8"/>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8"/>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8"/>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8"/>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8"/>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8"/>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8"/>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8"/>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8"/>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38"/>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8"/>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8"/>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8"/>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8"/>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8"/>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8"/>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8"/>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8"/>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8"/>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8"/>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8"/>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8"/>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8"/>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8"/>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8"/>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8"/>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8"/>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8"/>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38"/>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38"/>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38"/>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8"/>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38"/>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38"/>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38"/>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38"/>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38"/>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38"/>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38"/>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8"/>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38"/>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38"/>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38"/>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38"/>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38"/>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38"/>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38"/>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38"/>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38"/>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38"/>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38"/>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8"/>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8"/>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38"/>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38"/>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8"/>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38"/>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38"/>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38"/>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38"/>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38"/>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38"/>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38"/>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38"/>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38"/>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38"/>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38"/>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38"/>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38"/>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38"/>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38"/>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38"/>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38"/>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38"/>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38"/>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38"/>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38"/>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38"/>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38"/>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38"/>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38"/>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38"/>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38"/>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38"/>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38"/>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38"/>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8"/>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38"/>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38"/>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38"/>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38"/>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38"/>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38"/>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38"/>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8"/>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38"/>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38"/>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38"/>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38"/>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38"/>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38"/>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38"/>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38"/>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38"/>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38"/>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38"/>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38"/>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8"/>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38"/>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38"/>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38"/>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38"/>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38"/>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8"/>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38"/>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38"/>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38"/>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38"/>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38"/>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38"/>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38"/>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38"/>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38"/>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38"/>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38"/>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38"/>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38"/>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38"/>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8"/>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38"/>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8"/>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38"/>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8"/>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38"/>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38"/>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38"/>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38"/>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38"/>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8"/>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38"/>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8"/>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38"/>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38"/>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38"/>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38"/>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8"/>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38"/>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38"/>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38"/>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38"/>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8"/>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38"/>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38"/>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38"/>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38"/>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38"/>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8"/>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38"/>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38"/>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38"/>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38"/>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38"/>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38"/>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38"/>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8"/>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8"/>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38"/>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38"/>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38"/>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38"/>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38"/>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38"/>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38"/>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38"/>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38"/>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38"/>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38"/>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8"/>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38"/>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38"/>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8"/>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8"/>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8"/>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8"/>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8"/>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8"/>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8"/>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8"/>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8"/>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38"/>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8"/>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8"/>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38"/>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38"/>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38"/>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38"/>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38"/>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38"/>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38"/>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38"/>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38"/>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38"/>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38"/>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38"/>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38"/>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38"/>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38"/>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38"/>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38"/>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38"/>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38"/>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38"/>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38"/>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38"/>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38"/>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38"/>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38"/>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38"/>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38"/>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38"/>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8"/>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8"/>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38"/>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38"/>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38"/>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38"/>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38"/>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38"/>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38"/>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38"/>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38"/>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38"/>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38"/>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38"/>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38"/>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38"/>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38"/>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38"/>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38"/>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38"/>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38"/>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38"/>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38"/>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38"/>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38"/>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38"/>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38"/>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38"/>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38"/>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38"/>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38"/>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38"/>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38"/>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38"/>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38"/>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38"/>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38"/>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38"/>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38"/>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38"/>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38"/>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38"/>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38"/>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38"/>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38"/>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38"/>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38"/>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38"/>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38"/>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38"/>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38"/>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38"/>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38"/>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38"/>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38"/>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38"/>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38"/>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38"/>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38"/>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38"/>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38"/>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38"/>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38"/>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38"/>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38"/>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38"/>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38"/>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38"/>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38"/>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38"/>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38"/>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38"/>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38"/>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38"/>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38"/>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38"/>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38"/>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38"/>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38"/>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38"/>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38"/>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38"/>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38"/>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38"/>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38"/>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38"/>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38"/>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38"/>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38"/>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38"/>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38"/>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38"/>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38"/>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38"/>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38"/>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38"/>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38"/>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38"/>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38"/>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38"/>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38"/>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38"/>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38"/>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38"/>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38"/>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38"/>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38"/>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38"/>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38"/>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38"/>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38"/>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38"/>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38"/>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38"/>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38"/>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38"/>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38"/>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38"/>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38"/>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38"/>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38"/>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38"/>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38"/>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38"/>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38"/>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38"/>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38"/>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38"/>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38"/>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38"/>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38"/>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38"/>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38"/>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38"/>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38"/>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38"/>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38"/>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38"/>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38"/>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38"/>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38"/>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38"/>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38"/>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38"/>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38"/>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38"/>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38"/>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38"/>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38"/>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38"/>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38"/>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38"/>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38"/>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38"/>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38"/>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38"/>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38"/>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38"/>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38"/>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38"/>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38"/>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38"/>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38"/>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38"/>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38"/>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38"/>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38"/>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38"/>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38"/>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38"/>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38"/>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38"/>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38"/>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38"/>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38"/>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38"/>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38"/>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38"/>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38"/>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38"/>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38"/>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38"/>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38"/>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38"/>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38"/>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38"/>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38"/>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38"/>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38"/>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38"/>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38"/>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38"/>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38"/>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38"/>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38"/>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38"/>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38"/>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38"/>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38"/>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38"/>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38"/>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38"/>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38"/>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38"/>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38"/>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38"/>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38"/>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38"/>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38"/>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38"/>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38"/>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38"/>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38"/>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38"/>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38"/>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38"/>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38"/>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38"/>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38"/>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38"/>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38"/>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38"/>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38"/>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38"/>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38"/>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38"/>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38"/>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38"/>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38"/>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38"/>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38"/>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38"/>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38"/>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38"/>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38"/>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38"/>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38"/>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38"/>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38"/>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38"/>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38"/>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38"/>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38"/>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38"/>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38"/>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38"/>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38"/>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38"/>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38"/>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38"/>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38"/>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38"/>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38"/>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38"/>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38"/>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38"/>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38"/>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38"/>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38"/>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38"/>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38"/>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38"/>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38"/>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38"/>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38"/>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38"/>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38"/>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38"/>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38"/>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38"/>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38"/>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38"/>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38"/>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38"/>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38"/>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38"/>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38"/>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38"/>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38"/>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38"/>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38"/>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38"/>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38"/>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38"/>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38"/>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38"/>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38"/>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38"/>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38"/>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38"/>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38"/>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38"/>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38"/>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38"/>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38"/>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38"/>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38"/>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38"/>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38"/>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38"/>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38"/>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38"/>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38"/>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38"/>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38"/>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38"/>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38"/>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38"/>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38"/>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38"/>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38"/>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38"/>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38"/>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38"/>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38"/>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38"/>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38"/>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38"/>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38"/>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38"/>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38"/>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38"/>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38"/>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38"/>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38"/>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38"/>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38"/>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38"/>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38"/>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38"/>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38"/>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38"/>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38"/>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38"/>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38"/>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38"/>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38"/>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38"/>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38"/>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38"/>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38"/>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38"/>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38"/>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38"/>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38"/>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38"/>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38"/>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38"/>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38"/>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38"/>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38"/>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38"/>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38"/>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38"/>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38"/>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38"/>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38"/>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38"/>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38"/>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38"/>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38"/>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38"/>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38"/>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38"/>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38"/>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38"/>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38"/>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38"/>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38"/>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38"/>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38"/>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38"/>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38"/>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38"/>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38"/>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38"/>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38"/>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38"/>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38"/>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38"/>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38"/>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38"/>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38"/>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38"/>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38"/>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38"/>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38"/>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38"/>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38"/>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38"/>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38"/>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38"/>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38"/>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38"/>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38"/>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38"/>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38"/>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38"/>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38"/>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38"/>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38"/>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38"/>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38"/>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38"/>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38"/>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38"/>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38"/>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38"/>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38"/>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38"/>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38"/>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38"/>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38"/>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38"/>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38"/>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38"/>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38"/>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38"/>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38"/>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38"/>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38"/>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38"/>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38"/>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38"/>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38"/>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38"/>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38"/>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38"/>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38"/>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38"/>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38"/>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38"/>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38"/>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38"/>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38"/>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38"/>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38"/>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38"/>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38"/>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38"/>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38"/>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38"/>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38"/>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38"/>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38"/>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38"/>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38"/>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38"/>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38"/>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38"/>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38"/>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38"/>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38"/>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38"/>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38"/>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38"/>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38"/>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38"/>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38"/>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38"/>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38"/>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38"/>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38"/>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38"/>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38"/>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38"/>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38"/>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38"/>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38"/>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38"/>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38"/>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38"/>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38"/>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38"/>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38"/>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38"/>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38"/>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38"/>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38"/>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38"/>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38"/>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38"/>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38"/>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38"/>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38"/>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38"/>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38"/>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38"/>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38"/>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38"/>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38"/>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38"/>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38"/>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38"/>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38"/>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38"/>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38"/>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38"/>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38"/>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38"/>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38"/>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38"/>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38"/>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38"/>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38"/>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38"/>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38"/>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38"/>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38"/>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38"/>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38"/>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38"/>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38"/>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38"/>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38"/>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38"/>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38"/>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38"/>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38"/>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38"/>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38"/>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38"/>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38"/>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38"/>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38"/>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38"/>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38"/>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38"/>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38"/>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38"/>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38"/>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38"/>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38"/>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38"/>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38"/>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38"/>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38"/>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38"/>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38"/>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38"/>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38"/>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38"/>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38"/>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38"/>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38"/>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38"/>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38"/>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38"/>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38"/>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38"/>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38"/>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38"/>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38"/>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38"/>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38"/>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38"/>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38"/>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38"/>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38"/>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38"/>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38"/>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38"/>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38"/>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38"/>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38"/>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38"/>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38"/>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38"/>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38"/>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38"/>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38"/>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38"/>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38"/>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38"/>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38"/>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38"/>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38"/>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38"/>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38"/>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38"/>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38"/>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38"/>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38"/>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38"/>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38"/>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38"/>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38"/>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38"/>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38"/>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38"/>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38"/>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38"/>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38"/>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38"/>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38"/>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38"/>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38"/>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38"/>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38"/>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38"/>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38"/>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38"/>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38"/>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38"/>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38"/>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38"/>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38"/>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38"/>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38"/>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38"/>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38"/>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38"/>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38"/>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38"/>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38"/>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38"/>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38"/>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38"/>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38"/>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38"/>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38"/>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38"/>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38"/>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38"/>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38"/>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38"/>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38"/>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38"/>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38"/>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38"/>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38"/>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38"/>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38"/>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38"/>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38"/>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38"/>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38"/>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38"/>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38"/>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38"/>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38"/>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38"/>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38"/>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38"/>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38"/>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38"/>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38"/>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38"/>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38"/>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38"/>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38"/>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38"/>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38"/>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38"/>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38"/>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38"/>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38"/>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38"/>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38"/>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38"/>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38"/>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9" name="Google Shape;2959;p38"/>
          <p:cNvSpPr txBox="1"/>
          <p:nvPr/>
        </p:nvSpPr>
        <p:spPr>
          <a:xfrm>
            <a:off x="6499350" y="1885028"/>
            <a:ext cx="1931700" cy="5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It’s the smallest planet of them all</a:t>
            </a:r>
            <a:endParaRPr>
              <a:solidFill>
                <a:srgbClr val="FFFFFF"/>
              </a:solidFill>
              <a:latin typeface="Anaheim"/>
              <a:ea typeface="Anaheim"/>
              <a:cs typeface="Anaheim"/>
              <a:sym typeface="Anaheim"/>
            </a:endParaRPr>
          </a:p>
        </p:txBody>
      </p:sp>
      <p:sp>
        <p:nvSpPr>
          <p:cNvPr id="2960" name="Google Shape;2960;p38"/>
          <p:cNvSpPr txBox="1"/>
          <p:nvPr/>
        </p:nvSpPr>
        <p:spPr>
          <a:xfrm>
            <a:off x="6499350" y="1576250"/>
            <a:ext cx="1931700" cy="412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chemeClr val="lt1"/>
                </a:solidFill>
                <a:latin typeface="Bai Jamjuree"/>
                <a:ea typeface="Bai Jamjuree"/>
                <a:cs typeface="Bai Jamjuree"/>
                <a:sym typeface="Bai Jamjuree"/>
              </a:rPr>
              <a:t>MERCURY</a:t>
            </a:r>
            <a:endParaRPr b="1" sz="1800">
              <a:solidFill>
                <a:schemeClr val="lt1"/>
              </a:solidFill>
              <a:latin typeface="Bai Jamjuree"/>
              <a:ea typeface="Bai Jamjuree"/>
              <a:cs typeface="Bai Jamjuree"/>
              <a:sym typeface="Bai Jamjuree"/>
            </a:endParaRPr>
          </a:p>
        </p:txBody>
      </p:sp>
      <p:sp>
        <p:nvSpPr>
          <p:cNvPr id="2961" name="Google Shape;2961;p38"/>
          <p:cNvSpPr txBox="1"/>
          <p:nvPr/>
        </p:nvSpPr>
        <p:spPr>
          <a:xfrm>
            <a:off x="6499350" y="2944626"/>
            <a:ext cx="1931700" cy="5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Earth is the only planet with life</a:t>
            </a:r>
            <a:endParaRPr>
              <a:solidFill>
                <a:srgbClr val="FFFFFF"/>
              </a:solidFill>
              <a:latin typeface="Anaheim"/>
              <a:ea typeface="Anaheim"/>
              <a:cs typeface="Anaheim"/>
              <a:sym typeface="Anaheim"/>
            </a:endParaRPr>
          </a:p>
        </p:txBody>
      </p:sp>
      <p:sp>
        <p:nvSpPr>
          <p:cNvPr id="2962" name="Google Shape;2962;p38"/>
          <p:cNvSpPr txBox="1"/>
          <p:nvPr/>
        </p:nvSpPr>
        <p:spPr>
          <a:xfrm>
            <a:off x="6499350" y="2635849"/>
            <a:ext cx="1931700" cy="412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chemeClr val="lt2"/>
                </a:solidFill>
                <a:latin typeface="Bai Jamjuree"/>
                <a:ea typeface="Bai Jamjuree"/>
                <a:cs typeface="Bai Jamjuree"/>
                <a:sym typeface="Bai Jamjuree"/>
              </a:rPr>
              <a:t>EARTH</a:t>
            </a:r>
            <a:endParaRPr b="1" sz="1800">
              <a:solidFill>
                <a:schemeClr val="lt2"/>
              </a:solidFill>
              <a:latin typeface="Bai Jamjuree"/>
              <a:ea typeface="Bai Jamjuree"/>
              <a:cs typeface="Bai Jamjuree"/>
              <a:sym typeface="Bai Jamjuree"/>
            </a:endParaRPr>
          </a:p>
        </p:txBody>
      </p:sp>
      <p:sp>
        <p:nvSpPr>
          <p:cNvPr id="2963" name="Google Shape;2963;p38"/>
          <p:cNvSpPr txBox="1"/>
          <p:nvPr/>
        </p:nvSpPr>
        <p:spPr>
          <a:xfrm>
            <a:off x="6499350" y="4004225"/>
            <a:ext cx="1931700" cy="5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Despite being red, Mars is a cold planet</a:t>
            </a:r>
            <a:endParaRPr>
              <a:solidFill>
                <a:srgbClr val="FFFFFF"/>
              </a:solidFill>
              <a:latin typeface="Anaheim"/>
              <a:ea typeface="Anaheim"/>
              <a:cs typeface="Anaheim"/>
              <a:sym typeface="Anaheim"/>
            </a:endParaRPr>
          </a:p>
        </p:txBody>
      </p:sp>
      <p:sp>
        <p:nvSpPr>
          <p:cNvPr id="2964" name="Google Shape;2964;p38"/>
          <p:cNvSpPr txBox="1"/>
          <p:nvPr/>
        </p:nvSpPr>
        <p:spPr>
          <a:xfrm>
            <a:off x="6499350" y="3695447"/>
            <a:ext cx="1931700" cy="412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chemeClr val="dk2"/>
                </a:solidFill>
                <a:latin typeface="Bai Jamjuree"/>
                <a:ea typeface="Bai Jamjuree"/>
                <a:cs typeface="Bai Jamjuree"/>
                <a:sym typeface="Bai Jamjuree"/>
              </a:rPr>
              <a:t>MARS</a:t>
            </a:r>
            <a:endParaRPr b="1" sz="1800">
              <a:solidFill>
                <a:schemeClr val="dk2"/>
              </a:solidFill>
              <a:latin typeface="Bai Jamjuree"/>
              <a:ea typeface="Bai Jamjuree"/>
              <a:cs typeface="Bai Jamjuree"/>
              <a:sym typeface="Bai Jamjuree"/>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8" name="Shape 2968"/>
        <p:cNvGrpSpPr/>
        <p:nvPr/>
      </p:nvGrpSpPr>
      <p:grpSpPr>
        <a:xfrm>
          <a:off x="0" y="0"/>
          <a:ext cx="0" cy="0"/>
          <a:chOff x="0" y="0"/>
          <a:chExt cx="0" cy="0"/>
        </a:xfrm>
      </p:grpSpPr>
      <p:grpSp>
        <p:nvGrpSpPr>
          <p:cNvPr id="2969" name="Google Shape;2969;p39"/>
          <p:cNvGrpSpPr/>
          <p:nvPr/>
        </p:nvGrpSpPr>
        <p:grpSpPr>
          <a:xfrm>
            <a:off x="884550" y="2940133"/>
            <a:ext cx="7374900" cy="1665300"/>
            <a:chOff x="884550" y="2940133"/>
            <a:chExt cx="7374900" cy="1665300"/>
          </a:xfrm>
        </p:grpSpPr>
        <p:sp>
          <p:nvSpPr>
            <p:cNvPr id="2970" name="Google Shape;2970;p39"/>
            <p:cNvSpPr/>
            <p:nvPr/>
          </p:nvSpPr>
          <p:spPr>
            <a:xfrm>
              <a:off x="54046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39"/>
            <p:cNvSpPr/>
            <p:nvPr/>
          </p:nvSpPr>
          <p:spPr>
            <a:xfrm>
              <a:off x="8845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39"/>
            <p:cNvSpPr/>
            <p:nvPr/>
          </p:nvSpPr>
          <p:spPr>
            <a:xfrm>
              <a:off x="11224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39"/>
            <p:cNvSpPr/>
            <p:nvPr/>
          </p:nvSpPr>
          <p:spPr>
            <a:xfrm>
              <a:off x="13603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39"/>
            <p:cNvSpPr/>
            <p:nvPr/>
          </p:nvSpPr>
          <p:spPr>
            <a:xfrm>
              <a:off x="15982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39"/>
            <p:cNvSpPr/>
            <p:nvPr/>
          </p:nvSpPr>
          <p:spPr>
            <a:xfrm>
              <a:off x="18361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39"/>
            <p:cNvSpPr/>
            <p:nvPr/>
          </p:nvSpPr>
          <p:spPr>
            <a:xfrm>
              <a:off x="20740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39"/>
            <p:cNvSpPr/>
            <p:nvPr/>
          </p:nvSpPr>
          <p:spPr>
            <a:xfrm>
              <a:off x="23119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39"/>
            <p:cNvSpPr/>
            <p:nvPr/>
          </p:nvSpPr>
          <p:spPr>
            <a:xfrm>
              <a:off x="25498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39"/>
            <p:cNvSpPr/>
            <p:nvPr/>
          </p:nvSpPr>
          <p:spPr>
            <a:xfrm>
              <a:off x="27877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39"/>
            <p:cNvSpPr/>
            <p:nvPr/>
          </p:nvSpPr>
          <p:spPr>
            <a:xfrm>
              <a:off x="30256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39"/>
            <p:cNvSpPr/>
            <p:nvPr/>
          </p:nvSpPr>
          <p:spPr>
            <a:xfrm>
              <a:off x="32635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39"/>
            <p:cNvSpPr/>
            <p:nvPr/>
          </p:nvSpPr>
          <p:spPr>
            <a:xfrm>
              <a:off x="35014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39"/>
            <p:cNvSpPr/>
            <p:nvPr/>
          </p:nvSpPr>
          <p:spPr>
            <a:xfrm>
              <a:off x="37393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39"/>
            <p:cNvSpPr/>
            <p:nvPr/>
          </p:nvSpPr>
          <p:spPr>
            <a:xfrm>
              <a:off x="39772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39"/>
            <p:cNvSpPr/>
            <p:nvPr/>
          </p:nvSpPr>
          <p:spPr>
            <a:xfrm>
              <a:off x="42151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39"/>
            <p:cNvSpPr/>
            <p:nvPr/>
          </p:nvSpPr>
          <p:spPr>
            <a:xfrm>
              <a:off x="44530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39"/>
            <p:cNvSpPr/>
            <p:nvPr/>
          </p:nvSpPr>
          <p:spPr>
            <a:xfrm>
              <a:off x="46909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39"/>
            <p:cNvSpPr/>
            <p:nvPr/>
          </p:nvSpPr>
          <p:spPr>
            <a:xfrm>
              <a:off x="49288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39"/>
            <p:cNvSpPr/>
            <p:nvPr/>
          </p:nvSpPr>
          <p:spPr>
            <a:xfrm>
              <a:off x="51667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39"/>
            <p:cNvSpPr/>
            <p:nvPr/>
          </p:nvSpPr>
          <p:spPr>
            <a:xfrm>
              <a:off x="54046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39"/>
            <p:cNvSpPr/>
            <p:nvPr/>
          </p:nvSpPr>
          <p:spPr>
            <a:xfrm>
              <a:off x="56425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39"/>
            <p:cNvSpPr/>
            <p:nvPr/>
          </p:nvSpPr>
          <p:spPr>
            <a:xfrm>
              <a:off x="58804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39"/>
            <p:cNvSpPr/>
            <p:nvPr/>
          </p:nvSpPr>
          <p:spPr>
            <a:xfrm>
              <a:off x="61183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39"/>
            <p:cNvSpPr/>
            <p:nvPr/>
          </p:nvSpPr>
          <p:spPr>
            <a:xfrm>
              <a:off x="63562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39"/>
            <p:cNvSpPr/>
            <p:nvPr/>
          </p:nvSpPr>
          <p:spPr>
            <a:xfrm>
              <a:off x="65941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39"/>
            <p:cNvSpPr/>
            <p:nvPr/>
          </p:nvSpPr>
          <p:spPr>
            <a:xfrm>
              <a:off x="68320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39"/>
            <p:cNvSpPr/>
            <p:nvPr/>
          </p:nvSpPr>
          <p:spPr>
            <a:xfrm>
              <a:off x="70699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39"/>
            <p:cNvSpPr/>
            <p:nvPr/>
          </p:nvSpPr>
          <p:spPr>
            <a:xfrm>
              <a:off x="73078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39"/>
            <p:cNvSpPr/>
            <p:nvPr/>
          </p:nvSpPr>
          <p:spPr>
            <a:xfrm>
              <a:off x="75457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39"/>
            <p:cNvSpPr/>
            <p:nvPr/>
          </p:nvSpPr>
          <p:spPr>
            <a:xfrm>
              <a:off x="77836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39"/>
            <p:cNvSpPr/>
            <p:nvPr/>
          </p:nvSpPr>
          <p:spPr>
            <a:xfrm>
              <a:off x="80215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39"/>
            <p:cNvSpPr/>
            <p:nvPr/>
          </p:nvSpPr>
          <p:spPr>
            <a:xfrm>
              <a:off x="8845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39"/>
            <p:cNvSpPr/>
            <p:nvPr/>
          </p:nvSpPr>
          <p:spPr>
            <a:xfrm>
              <a:off x="11224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39"/>
            <p:cNvSpPr/>
            <p:nvPr/>
          </p:nvSpPr>
          <p:spPr>
            <a:xfrm>
              <a:off x="13603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39"/>
            <p:cNvSpPr/>
            <p:nvPr/>
          </p:nvSpPr>
          <p:spPr>
            <a:xfrm>
              <a:off x="15982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39"/>
            <p:cNvSpPr/>
            <p:nvPr/>
          </p:nvSpPr>
          <p:spPr>
            <a:xfrm>
              <a:off x="18361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39"/>
            <p:cNvSpPr/>
            <p:nvPr/>
          </p:nvSpPr>
          <p:spPr>
            <a:xfrm>
              <a:off x="20740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39"/>
            <p:cNvSpPr/>
            <p:nvPr/>
          </p:nvSpPr>
          <p:spPr>
            <a:xfrm>
              <a:off x="23119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39"/>
            <p:cNvSpPr/>
            <p:nvPr/>
          </p:nvSpPr>
          <p:spPr>
            <a:xfrm>
              <a:off x="25498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39"/>
            <p:cNvSpPr/>
            <p:nvPr/>
          </p:nvSpPr>
          <p:spPr>
            <a:xfrm>
              <a:off x="27877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39"/>
            <p:cNvSpPr/>
            <p:nvPr/>
          </p:nvSpPr>
          <p:spPr>
            <a:xfrm>
              <a:off x="30256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39"/>
            <p:cNvSpPr/>
            <p:nvPr/>
          </p:nvSpPr>
          <p:spPr>
            <a:xfrm>
              <a:off x="32635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39"/>
            <p:cNvSpPr/>
            <p:nvPr/>
          </p:nvSpPr>
          <p:spPr>
            <a:xfrm>
              <a:off x="35014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39"/>
            <p:cNvSpPr/>
            <p:nvPr/>
          </p:nvSpPr>
          <p:spPr>
            <a:xfrm>
              <a:off x="37393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39"/>
            <p:cNvSpPr/>
            <p:nvPr/>
          </p:nvSpPr>
          <p:spPr>
            <a:xfrm>
              <a:off x="39772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39"/>
            <p:cNvSpPr/>
            <p:nvPr/>
          </p:nvSpPr>
          <p:spPr>
            <a:xfrm>
              <a:off x="42151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39"/>
            <p:cNvSpPr/>
            <p:nvPr/>
          </p:nvSpPr>
          <p:spPr>
            <a:xfrm>
              <a:off x="44530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39"/>
            <p:cNvSpPr/>
            <p:nvPr/>
          </p:nvSpPr>
          <p:spPr>
            <a:xfrm>
              <a:off x="46909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39"/>
            <p:cNvSpPr/>
            <p:nvPr/>
          </p:nvSpPr>
          <p:spPr>
            <a:xfrm>
              <a:off x="49288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39"/>
            <p:cNvSpPr/>
            <p:nvPr/>
          </p:nvSpPr>
          <p:spPr>
            <a:xfrm>
              <a:off x="51667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39"/>
            <p:cNvSpPr/>
            <p:nvPr/>
          </p:nvSpPr>
          <p:spPr>
            <a:xfrm>
              <a:off x="54046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39"/>
            <p:cNvSpPr/>
            <p:nvPr/>
          </p:nvSpPr>
          <p:spPr>
            <a:xfrm>
              <a:off x="56425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39"/>
            <p:cNvSpPr/>
            <p:nvPr/>
          </p:nvSpPr>
          <p:spPr>
            <a:xfrm>
              <a:off x="58804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39"/>
            <p:cNvSpPr/>
            <p:nvPr/>
          </p:nvSpPr>
          <p:spPr>
            <a:xfrm>
              <a:off x="61183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39"/>
            <p:cNvSpPr/>
            <p:nvPr/>
          </p:nvSpPr>
          <p:spPr>
            <a:xfrm>
              <a:off x="63562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39"/>
            <p:cNvSpPr/>
            <p:nvPr/>
          </p:nvSpPr>
          <p:spPr>
            <a:xfrm>
              <a:off x="65941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39"/>
            <p:cNvSpPr/>
            <p:nvPr/>
          </p:nvSpPr>
          <p:spPr>
            <a:xfrm>
              <a:off x="68320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39"/>
            <p:cNvSpPr/>
            <p:nvPr/>
          </p:nvSpPr>
          <p:spPr>
            <a:xfrm>
              <a:off x="70699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39"/>
            <p:cNvSpPr/>
            <p:nvPr/>
          </p:nvSpPr>
          <p:spPr>
            <a:xfrm>
              <a:off x="73078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39"/>
            <p:cNvSpPr/>
            <p:nvPr/>
          </p:nvSpPr>
          <p:spPr>
            <a:xfrm>
              <a:off x="75457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39"/>
            <p:cNvSpPr/>
            <p:nvPr/>
          </p:nvSpPr>
          <p:spPr>
            <a:xfrm>
              <a:off x="77836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39"/>
            <p:cNvSpPr/>
            <p:nvPr/>
          </p:nvSpPr>
          <p:spPr>
            <a:xfrm>
              <a:off x="80215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39"/>
            <p:cNvSpPr/>
            <p:nvPr/>
          </p:nvSpPr>
          <p:spPr>
            <a:xfrm>
              <a:off x="8845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39"/>
            <p:cNvSpPr/>
            <p:nvPr/>
          </p:nvSpPr>
          <p:spPr>
            <a:xfrm>
              <a:off x="11224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39"/>
            <p:cNvSpPr/>
            <p:nvPr/>
          </p:nvSpPr>
          <p:spPr>
            <a:xfrm>
              <a:off x="13603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39"/>
            <p:cNvSpPr/>
            <p:nvPr/>
          </p:nvSpPr>
          <p:spPr>
            <a:xfrm>
              <a:off x="15982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39"/>
            <p:cNvSpPr/>
            <p:nvPr/>
          </p:nvSpPr>
          <p:spPr>
            <a:xfrm>
              <a:off x="18361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39"/>
            <p:cNvSpPr/>
            <p:nvPr/>
          </p:nvSpPr>
          <p:spPr>
            <a:xfrm>
              <a:off x="20740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39"/>
            <p:cNvSpPr/>
            <p:nvPr/>
          </p:nvSpPr>
          <p:spPr>
            <a:xfrm>
              <a:off x="23119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39"/>
            <p:cNvSpPr/>
            <p:nvPr/>
          </p:nvSpPr>
          <p:spPr>
            <a:xfrm>
              <a:off x="25498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39"/>
            <p:cNvSpPr/>
            <p:nvPr/>
          </p:nvSpPr>
          <p:spPr>
            <a:xfrm>
              <a:off x="27877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39"/>
            <p:cNvSpPr/>
            <p:nvPr/>
          </p:nvSpPr>
          <p:spPr>
            <a:xfrm>
              <a:off x="30256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39"/>
            <p:cNvSpPr/>
            <p:nvPr/>
          </p:nvSpPr>
          <p:spPr>
            <a:xfrm>
              <a:off x="32635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39"/>
            <p:cNvSpPr/>
            <p:nvPr/>
          </p:nvSpPr>
          <p:spPr>
            <a:xfrm>
              <a:off x="35014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39"/>
            <p:cNvSpPr/>
            <p:nvPr/>
          </p:nvSpPr>
          <p:spPr>
            <a:xfrm>
              <a:off x="37393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39"/>
            <p:cNvSpPr/>
            <p:nvPr/>
          </p:nvSpPr>
          <p:spPr>
            <a:xfrm>
              <a:off x="39772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39"/>
            <p:cNvSpPr/>
            <p:nvPr/>
          </p:nvSpPr>
          <p:spPr>
            <a:xfrm>
              <a:off x="42151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39"/>
            <p:cNvSpPr/>
            <p:nvPr/>
          </p:nvSpPr>
          <p:spPr>
            <a:xfrm>
              <a:off x="44530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39"/>
            <p:cNvSpPr/>
            <p:nvPr/>
          </p:nvSpPr>
          <p:spPr>
            <a:xfrm>
              <a:off x="46909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39"/>
            <p:cNvSpPr/>
            <p:nvPr/>
          </p:nvSpPr>
          <p:spPr>
            <a:xfrm>
              <a:off x="49288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39"/>
            <p:cNvSpPr/>
            <p:nvPr/>
          </p:nvSpPr>
          <p:spPr>
            <a:xfrm>
              <a:off x="51667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39"/>
            <p:cNvSpPr/>
            <p:nvPr/>
          </p:nvSpPr>
          <p:spPr>
            <a:xfrm>
              <a:off x="54046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39"/>
            <p:cNvSpPr/>
            <p:nvPr/>
          </p:nvSpPr>
          <p:spPr>
            <a:xfrm>
              <a:off x="56425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39"/>
            <p:cNvSpPr/>
            <p:nvPr/>
          </p:nvSpPr>
          <p:spPr>
            <a:xfrm>
              <a:off x="58804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39"/>
            <p:cNvSpPr/>
            <p:nvPr/>
          </p:nvSpPr>
          <p:spPr>
            <a:xfrm>
              <a:off x="61183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39"/>
            <p:cNvSpPr/>
            <p:nvPr/>
          </p:nvSpPr>
          <p:spPr>
            <a:xfrm>
              <a:off x="63562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39"/>
            <p:cNvSpPr/>
            <p:nvPr/>
          </p:nvSpPr>
          <p:spPr>
            <a:xfrm>
              <a:off x="65941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39"/>
            <p:cNvSpPr/>
            <p:nvPr/>
          </p:nvSpPr>
          <p:spPr>
            <a:xfrm>
              <a:off x="68320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39"/>
            <p:cNvSpPr/>
            <p:nvPr/>
          </p:nvSpPr>
          <p:spPr>
            <a:xfrm>
              <a:off x="70699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39"/>
            <p:cNvSpPr/>
            <p:nvPr/>
          </p:nvSpPr>
          <p:spPr>
            <a:xfrm>
              <a:off x="73078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39"/>
            <p:cNvSpPr/>
            <p:nvPr/>
          </p:nvSpPr>
          <p:spPr>
            <a:xfrm>
              <a:off x="75457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39"/>
            <p:cNvSpPr/>
            <p:nvPr/>
          </p:nvSpPr>
          <p:spPr>
            <a:xfrm>
              <a:off x="77836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39"/>
            <p:cNvSpPr/>
            <p:nvPr/>
          </p:nvSpPr>
          <p:spPr>
            <a:xfrm>
              <a:off x="80215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39"/>
            <p:cNvSpPr/>
            <p:nvPr/>
          </p:nvSpPr>
          <p:spPr>
            <a:xfrm>
              <a:off x="8845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39"/>
            <p:cNvSpPr/>
            <p:nvPr/>
          </p:nvSpPr>
          <p:spPr>
            <a:xfrm>
              <a:off x="11224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39"/>
            <p:cNvSpPr/>
            <p:nvPr/>
          </p:nvSpPr>
          <p:spPr>
            <a:xfrm>
              <a:off x="13603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39"/>
            <p:cNvSpPr/>
            <p:nvPr/>
          </p:nvSpPr>
          <p:spPr>
            <a:xfrm>
              <a:off x="15982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39"/>
            <p:cNvSpPr/>
            <p:nvPr/>
          </p:nvSpPr>
          <p:spPr>
            <a:xfrm>
              <a:off x="18361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39"/>
            <p:cNvSpPr/>
            <p:nvPr/>
          </p:nvSpPr>
          <p:spPr>
            <a:xfrm>
              <a:off x="20740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39"/>
            <p:cNvSpPr/>
            <p:nvPr/>
          </p:nvSpPr>
          <p:spPr>
            <a:xfrm>
              <a:off x="23119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39"/>
            <p:cNvSpPr/>
            <p:nvPr/>
          </p:nvSpPr>
          <p:spPr>
            <a:xfrm>
              <a:off x="25498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39"/>
            <p:cNvSpPr/>
            <p:nvPr/>
          </p:nvSpPr>
          <p:spPr>
            <a:xfrm>
              <a:off x="27877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39"/>
            <p:cNvSpPr/>
            <p:nvPr/>
          </p:nvSpPr>
          <p:spPr>
            <a:xfrm>
              <a:off x="30256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39"/>
            <p:cNvSpPr/>
            <p:nvPr/>
          </p:nvSpPr>
          <p:spPr>
            <a:xfrm>
              <a:off x="32635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39"/>
            <p:cNvSpPr/>
            <p:nvPr/>
          </p:nvSpPr>
          <p:spPr>
            <a:xfrm>
              <a:off x="35014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39"/>
            <p:cNvSpPr/>
            <p:nvPr/>
          </p:nvSpPr>
          <p:spPr>
            <a:xfrm>
              <a:off x="37393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39"/>
            <p:cNvSpPr/>
            <p:nvPr/>
          </p:nvSpPr>
          <p:spPr>
            <a:xfrm>
              <a:off x="39772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39"/>
            <p:cNvSpPr/>
            <p:nvPr/>
          </p:nvSpPr>
          <p:spPr>
            <a:xfrm>
              <a:off x="42151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39"/>
            <p:cNvSpPr/>
            <p:nvPr/>
          </p:nvSpPr>
          <p:spPr>
            <a:xfrm>
              <a:off x="44530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39"/>
            <p:cNvSpPr/>
            <p:nvPr/>
          </p:nvSpPr>
          <p:spPr>
            <a:xfrm>
              <a:off x="46909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39"/>
            <p:cNvSpPr/>
            <p:nvPr/>
          </p:nvSpPr>
          <p:spPr>
            <a:xfrm>
              <a:off x="49288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39"/>
            <p:cNvSpPr/>
            <p:nvPr/>
          </p:nvSpPr>
          <p:spPr>
            <a:xfrm>
              <a:off x="51667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39"/>
            <p:cNvSpPr/>
            <p:nvPr/>
          </p:nvSpPr>
          <p:spPr>
            <a:xfrm>
              <a:off x="56425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39"/>
            <p:cNvSpPr/>
            <p:nvPr/>
          </p:nvSpPr>
          <p:spPr>
            <a:xfrm>
              <a:off x="58804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39"/>
            <p:cNvSpPr/>
            <p:nvPr/>
          </p:nvSpPr>
          <p:spPr>
            <a:xfrm>
              <a:off x="61183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39"/>
            <p:cNvSpPr/>
            <p:nvPr/>
          </p:nvSpPr>
          <p:spPr>
            <a:xfrm>
              <a:off x="63562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39"/>
            <p:cNvSpPr/>
            <p:nvPr/>
          </p:nvSpPr>
          <p:spPr>
            <a:xfrm>
              <a:off x="65941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39"/>
            <p:cNvSpPr/>
            <p:nvPr/>
          </p:nvSpPr>
          <p:spPr>
            <a:xfrm>
              <a:off x="68320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39"/>
            <p:cNvSpPr/>
            <p:nvPr/>
          </p:nvSpPr>
          <p:spPr>
            <a:xfrm>
              <a:off x="70699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39"/>
            <p:cNvSpPr/>
            <p:nvPr/>
          </p:nvSpPr>
          <p:spPr>
            <a:xfrm>
              <a:off x="73078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39"/>
            <p:cNvSpPr/>
            <p:nvPr/>
          </p:nvSpPr>
          <p:spPr>
            <a:xfrm>
              <a:off x="75457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39"/>
            <p:cNvSpPr/>
            <p:nvPr/>
          </p:nvSpPr>
          <p:spPr>
            <a:xfrm>
              <a:off x="77836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39"/>
            <p:cNvSpPr/>
            <p:nvPr/>
          </p:nvSpPr>
          <p:spPr>
            <a:xfrm>
              <a:off x="80215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39"/>
            <p:cNvSpPr/>
            <p:nvPr/>
          </p:nvSpPr>
          <p:spPr>
            <a:xfrm>
              <a:off x="8845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39"/>
            <p:cNvSpPr/>
            <p:nvPr/>
          </p:nvSpPr>
          <p:spPr>
            <a:xfrm>
              <a:off x="11224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39"/>
            <p:cNvSpPr/>
            <p:nvPr/>
          </p:nvSpPr>
          <p:spPr>
            <a:xfrm>
              <a:off x="13603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39"/>
            <p:cNvSpPr/>
            <p:nvPr/>
          </p:nvSpPr>
          <p:spPr>
            <a:xfrm>
              <a:off x="15982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39"/>
            <p:cNvSpPr/>
            <p:nvPr/>
          </p:nvSpPr>
          <p:spPr>
            <a:xfrm>
              <a:off x="18361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39"/>
            <p:cNvSpPr/>
            <p:nvPr/>
          </p:nvSpPr>
          <p:spPr>
            <a:xfrm>
              <a:off x="20740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39"/>
            <p:cNvSpPr/>
            <p:nvPr/>
          </p:nvSpPr>
          <p:spPr>
            <a:xfrm>
              <a:off x="23119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39"/>
            <p:cNvSpPr/>
            <p:nvPr/>
          </p:nvSpPr>
          <p:spPr>
            <a:xfrm>
              <a:off x="25498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39"/>
            <p:cNvSpPr/>
            <p:nvPr/>
          </p:nvSpPr>
          <p:spPr>
            <a:xfrm>
              <a:off x="27877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39"/>
            <p:cNvSpPr/>
            <p:nvPr/>
          </p:nvSpPr>
          <p:spPr>
            <a:xfrm>
              <a:off x="30256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39"/>
            <p:cNvSpPr/>
            <p:nvPr/>
          </p:nvSpPr>
          <p:spPr>
            <a:xfrm>
              <a:off x="32635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39"/>
            <p:cNvSpPr/>
            <p:nvPr/>
          </p:nvSpPr>
          <p:spPr>
            <a:xfrm>
              <a:off x="35014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39"/>
            <p:cNvSpPr/>
            <p:nvPr/>
          </p:nvSpPr>
          <p:spPr>
            <a:xfrm>
              <a:off x="37393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39"/>
            <p:cNvSpPr/>
            <p:nvPr/>
          </p:nvSpPr>
          <p:spPr>
            <a:xfrm>
              <a:off x="39772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39"/>
            <p:cNvSpPr/>
            <p:nvPr/>
          </p:nvSpPr>
          <p:spPr>
            <a:xfrm>
              <a:off x="42151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39"/>
            <p:cNvSpPr/>
            <p:nvPr/>
          </p:nvSpPr>
          <p:spPr>
            <a:xfrm>
              <a:off x="44530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39"/>
            <p:cNvSpPr/>
            <p:nvPr/>
          </p:nvSpPr>
          <p:spPr>
            <a:xfrm>
              <a:off x="46909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39"/>
            <p:cNvSpPr/>
            <p:nvPr/>
          </p:nvSpPr>
          <p:spPr>
            <a:xfrm>
              <a:off x="49288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39"/>
            <p:cNvSpPr/>
            <p:nvPr/>
          </p:nvSpPr>
          <p:spPr>
            <a:xfrm>
              <a:off x="51667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39"/>
            <p:cNvSpPr/>
            <p:nvPr/>
          </p:nvSpPr>
          <p:spPr>
            <a:xfrm>
              <a:off x="54046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39"/>
            <p:cNvSpPr/>
            <p:nvPr/>
          </p:nvSpPr>
          <p:spPr>
            <a:xfrm>
              <a:off x="56425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39"/>
            <p:cNvSpPr/>
            <p:nvPr/>
          </p:nvSpPr>
          <p:spPr>
            <a:xfrm>
              <a:off x="58804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39"/>
            <p:cNvSpPr/>
            <p:nvPr/>
          </p:nvSpPr>
          <p:spPr>
            <a:xfrm>
              <a:off x="61183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39"/>
            <p:cNvSpPr/>
            <p:nvPr/>
          </p:nvSpPr>
          <p:spPr>
            <a:xfrm>
              <a:off x="63562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39"/>
            <p:cNvSpPr/>
            <p:nvPr/>
          </p:nvSpPr>
          <p:spPr>
            <a:xfrm>
              <a:off x="65941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39"/>
            <p:cNvSpPr/>
            <p:nvPr/>
          </p:nvSpPr>
          <p:spPr>
            <a:xfrm>
              <a:off x="68320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39"/>
            <p:cNvSpPr/>
            <p:nvPr/>
          </p:nvSpPr>
          <p:spPr>
            <a:xfrm>
              <a:off x="70699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39"/>
            <p:cNvSpPr/>
            <p:nvPr/>
          </p:nvSpPr>
          <p:spPr>
            <a:xfrm>
              <a:off x="73078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39"/>
            <p:cNvSpPr/>
            <p:nvPr/>
          </p:nvSpPr>
          <p:spPr>
            <a:xfrm>
              <a:off x="75457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39"/>
            <p:cNvSpPr/>
            <p:nvPr/>
          </p:nvSpPr>
          <p:spPr>
            <a:xfrm>
              <a:off x="77836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39"/>
            <p:cNvSpPr/>
            <p:nvPr/>
          </p:nvSpPr>
          <p:spPr>
            <a:xfrm>
              <a:off x="80215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39"/>
            <p:cNvSpPr/>
            <p:nvPr/>
          </p:nvSpPr>
          <p:spPr>
            <a:xfrm>
              <a:off x="8845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39"/>
            <p:cNvSpPr/>
            <p:nvPr/>
          </p:nvSpPr>
          <p:spPr>
            <a:xfrm>
              <a:off x="11224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39"/>
            <p:cNvSpPr/>
            <p:nvPr/>
          </p:nvSpPr>
          <p:spPr>
            <a:xfrm>
              <a:off x="13603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39"/>
            <p:cNvSpPr/>
            <p:nvPr/>
          </p:nvSpPr>
          <p:spPr>
            <a:xfrm>
              <a:off x="15982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39"/>
            <p:cNvSpPr/>
            <p:nvPr/>
          </p:nvSpPr>
          <p:spPr>
            <a:xfrm>
              <a:off x="18361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39"/>
            <p:cNvSpPr/>
            <p:nvPr/>
          </p:nvSpPr>
          <p:spPr>
            <a:xfrm>
              <a:off x="20740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39"/>
            <p:cNvSpPr/>
            <p:nvPr/>
          </p:nvSpPr>
          <p:spPr>
            <a:xfrm>
              <a:off x="23119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39"/>
            <p:cNvSpPr/>
            <p:nvPr/>
          </p:nvSpPr>
          <p:spPr>
            <a:xfrm>
              <a:off x="25498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39"/>
            <p:cNvSpPr/>
            <p:nvPr/>
          </p:nvSpPr>
          <p:spPr>
            <a:xfrm>
              <a:off x="27877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39"/>
            <p:cNvSpPr/>
            <p:nvPr/>
          </p:nvSpPr>
          <p:spPr>
            <a:xfrm>
              <a:off x="30256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39"/>
            <p:cNvSpPr/>
            <p:nvPr/>
          </p:nvSpPr>
          <p:spPr>
            <a:xfrm>
              <a:off x="32635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39"/>
            <p:cNvSpPr/>
            <p:nvPr/>
          </p:nvSpPr>
          <p:spPr>
            <a:xfrm>
              <a:off x="35014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39"/>
            <p:cNvSpPr/>
            <p:nvPr/>
          </p:nvSpPr>
          <p:spPr>
            <a:xfrm>
              <a:off x="37393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39"/>
            <p:cNvSpPr/>
            <p:nvPr/>
          </p:nvSpPr>
          <p:spPr>
            <a:xfrm>
              <a:off x="39772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39"/>
            <p:cNvSpPr/>
            <p:nvPr/>
          </p:nvSpPr>
          <p:spPr>
            <a:xfrm>
              <a:off x="42151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39"/>
            <p:cNvSpPr/>
            <p:nvPr/>
          </p:nvSpPr>
          <p:spPr>
            <a:xfrm>
              <a:off x="44530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39"/>
            <p:cNvSpPr/>
            <p:nvPr/>
          </p:nvSpPr>
          <p:spPr>
            <a:xfrm>
              <a:off x="46909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39"/>
            <p:cNvSpPr/>
            <p:nvPr/>
          </p:nvSpPr>
          <p:spPr>
            <a:xfrm>
              <a:off x="49288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39"/>
            <p:cNvSpPr/>
            <p:nvPr/>
          </p:nvSpPr>
          <p:spPr>
            <a:xfrm>
              <a:off x="51667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39"/>
            <p:cNvSpPr/>
            <p:nvPr/>
          </p:nvSpPr>
          <p:spPr>
            <a:xfrm>
              <a:off x="54046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39"/>
            <p:cNvSpPr/>
            <p:nvPr/>
          </p:nvSpPr>
          <p:spPr>
            <a:xfrm>
              <a:off x="56425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39"/>
            <p:cNvSpPr/>
            <p:nvPr/>
          </p:nvSpPr>
          <p:spPr>
            <a:xfrm>
              <a:off x="58804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39"/>
            <p:cNvSpPr/>
            <p:nvPr/>
          </p:nvSpPr>
          <p:spPr>
            <a:xfrm>
              <a:off x="61183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39"/>
            <p:cNvSpPr/>
            <p:nvPr/>
          </p:nvSpPr>
          <p:spPr>
            <a:xfrm>
              <a:off x="63562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39"/>
            <p:cNvSpPr/>
            <p:nvPr/>
          </p:nvSpPr>
          <p:spPr>
            <a:xfrm>
              <a:off x="65941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39"/>
            <p:cNvSpPr/>
            <p:nvPr/>
          </p:nvSpPr>
          <p:spPr>
            <a:xfrm>
              <a:off x="68320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39"/>
            <p:cNvSpPr/>
            <p:nvPr/>
          </p:nvSpPr>
          <p:spPr>
            <a:xfrm>
              <a:off x="70699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39"/>
            <p:cNvSpPr/>
            <p:nvPr/>
          </p:nvSpPr>
          <p:spPr>
            <a:xfrm>
              <a:off x="73078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39"/>
            <p:cNvSpPr/>
            <p:nvPr/>
          </p:nvSpPr>
          <p:spPr>
            <a:xfrm>
              <a:off x="75457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39"/>
            <p:cNvSpPr/>
            <p:nvPr/>
          </p:nvSpPr>
          <p:spPr>
            <a:xfrm>
              <a:off x="77836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39"/>
            <p:cNvSpPr/>
            <p:nvPr/>
          </p:nvSpPr>
          <p:spPr>
            <a:xfrm>
              <a:off x="80215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39"/>
            <p:cNvSpPr/>
            <p:nvPr/>
          </p:nvSpPr>
          <p:spPr>
            <a:xfrm>
              <a:off x="8845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39"/>
            <p:cNvSpPr/>
            <p:nvPr/>
          </p:nvSpPr>
          <p:spPr>
            <a:xfrm>
              <a:off x="11224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39"/>
            <p:cNvSpPr/>
            <p:nvPr/>
          </p:nvSpPr>
          <p:spPr>
            <a:xfrm>
              <a:off x="13603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39"/>
            <p:cNvSpPr/>
            <p:nvPr/>
          </p:nvSpPr>
          <p:spPr>
            <a:xfrm>
              <a:off x="15982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39"/>
            <p:cNvSpPr/>
            <p:nvPr/>
          </p:nvSpPr>
          <p:spPr>
            <a:xfrm>
              <a:off x="18361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39"/>
            <p:cNvSpPr/>
            <p:nvPr/>
          </p:nvSpPr>
          <p:spPr>
            <a:xfrm>
              <a:off x="20740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39"/>
            <p:cNvSpPr/>
            <p:nvPr/>
          </p:nvSpPr>
          <p:spPr>
            <a:xfrm>
              <a:off x="23119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39"/>
            <p:cNvSpPr/>
            <p:nvPr/>
          </p:nvSpPr>
          <p:spPr>
            <a:xfrm>
              <a:off x="25498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39"/>
            <p:cNvSpPr/>
            <p:nvPr/>
          </p:nvSpPr>
          <p:spPr>
            <a:xfrm>
              <a:off x="27877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39"/>
            <p:cNvSpPr/>
            <p:nvPr/>
          </p:nvSpPr>
          <p:spPr>
            <a:xfrm>
              <a:off x="30256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39"/>
            <p:cNvSpPr/>
            <p:nvPr/>
          </p:nvSpPr>
          <p:spPr>
            <a:xfrm>
              <a:off x="32635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39"/>
            <p:cNvSpPr/>
            <p:nvPr/>
          </p:nvSpPr>
          <p:spPr>
            <a:xfrm>
              <a:off x="35014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39"/>
            <p:cNvSpPr/>
            <p:nvPr/>
          </p:nvSpPr>
          <p:spPr>
            <a:xfrm>
              <a:off x="37393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39"/>
            <p:cNvSpPr/>
            <p:nvPr/>
          </p:nvSpPr>
          <p:spPr>
            <a:xfrm>
              <a:off x="39772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39"/>
            <p:cNvSpPr/>
            <p:nvPr/>
          </p:nvSpPr>
          <p:spPr>
            <a:xfrm>
              <a:off x="42151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39"/>
            <p:cNvSpPr/>
            <p:nvPr/>
          </p:nvSpPr>
          <p:spPr>
            <a:xfrm>
              <a:off x="44530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39"/>
            <p:cNvSpPr/>
            <p:nvPr/>
          </p:nvSpPr>
          <p:spPr>
            <a:xfrm>
              <a:off x="46909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39"/>
            <p:cNvSpPr/>
            <p:nvPr/>
          </p:nvSpPr>
          <p:spPr>
            <a:xfrm>
              <a:off x="49288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39"/>
            <p:cNvSpPr/>
            <p:nvPr/>
          </p:nvSpPr>
          <p:spPr>
            <a:xfrm>
              <a:off x="51667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39"/>
            <p:cNvSpPr/>
            <p:nvPr/>
          </p:nvSpPr>
          <p:spPr>
            <a:xfrm>
              <a:off x="54046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39"/>
            <p:cNvSpPr/>
            <p:nvPr/>
          </p:nvSpPr>
          <p:spPr>
            <a:xfrm>
              <a:off x="56425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39"/>
            <p:cNvSpPr/>
            <p:nvPr/>
          </p:nvSpPr>
          <p:spPr>
            <a:xfrm>
              <a:off x="58804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39"/>
            <p:cNvSpPr/>
            <p:nvPr/>
          </p:nvSpPr>
          <p:spPr>
            <a:xfrm>
              <a:off x="61183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39"/>
            <p:cNvSpPr/>
            <p:nvPr/>
          </p:nvSpPr>
          <p:spPr>
            <a:xfrm>
              <a:off x="63562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39"/>
            <p:cNvSpPr/>
            <p:nvPr/>
          </p:nvSpPr>
          <p:spPr>
            <a:xfrm>
              <a:off x="65941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39"/>
            <p:cNvSpPr/>
            <p:nvPr/>
          </p:nvSpPr>
          <p:spPr>
            <a:xfrm>
              <a:off x="68320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39"/>
            <p:cNvSpPr/>
            <p:nvPr/>
          </p:nvSpPr>
          <p:spPr>
            <a:xfrm>
              <a:off x="70699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39"/>
            <p:cNvSpPr/>
            <p:nvPr/>
          </p:nvSpPr>
          <p:spPr>
            <a:xfrm>
              <a:off x="73078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39"/>
            <p:cNvSpPr/>
            <p:nvPr/>
          </p:nvSpPr>
          <p:spPr>
            <a:xfrm>
              <a:off x="75457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39"/>
            <p:cNvSpPr/>
            <p:nvPr/>
          </p:nvSpPr>
          <p:spPr>
            <a:xfrm>
              <a:off x="77836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39"/>
            <p:cNvSpPr/>
            <p:nvPr/>
          </p:nvSpPr>
          <p:spPr>
            <a:xfrm>
              <a:off x="80215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87" name="Google Shape;3187;p39"/>
          <p:cNvSpPr txBox="1"/>
          <p:nvPr>
            <p:ph type="ctrTitle"/>
          </p:nvPr>
        </p:nvSpPr>
        <p:spPr>
          <a:xfrm>
            <a:off x="713325" y="539500"/>
            <a:ext cx="7717500" cy="203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AWESOME WORDS</a:t>
            </a:r>
            <a:endParaRPr/>
          </a:p>
        </p:txBody>
      </p:sp>
      <p:grpSp>
        <p:nvGrpSpPr>
          <p:cNvPr id="3188" name="Google Shape;3188;p39"/>
          <p:cNvGrpSpPr/>
          <p:nvPr/>
        </p:nvGrpSpPr>
        <p:grpSpPr>
          <a:xfrm flipH="1">
            <a:off x="6806379" y="1634800"/>
            <a:ext cx="2337646" cy="99300"/>
            <a:chOff x="-1375492" y="4787525"/>
            <a:chExt cx="2337646" cy="99300"/>
          </a:xfrm>
        </p:grpSpPr>
        <p:sp>
          <p:nvSpPr>
            <p:cNvPr id="3189" name="Google Shape;3189;p39"/>
            <p:cNvSpPr/>
            <p:nvPr/>
          </p:nvSpPr>
          <p:spPr>
            <a:xfrm flipH="1">
              <a:off x="-1375492" y="4812875"/>
              <a:ext cx="1693500" cy="486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39"/>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39"/>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39"/>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3" name="Google Shape;3193;p39"/>
          <p:cNvSpPr/>
          <p:nvPr/>
        </p:nvSpPr>
        <p:spPr>
          <a:xfrm>
            <a:off x="594461" y="3806234"/>
            <a:ext cx="1275600" cy="408900"/>
          </a:xfrm>
          <a:prstGeom prst="rect">
            <a:avLst/>
          </a:pr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39"/>
          <p:cNvSpPr/>
          <p:nvPr/>
        </p:nvSpPr>
        <p:spPr>
          <a:xfrm>
            <a:off x="472396" y="3928290"/>
            <a:ext cx="1275600" cy="408900"/>
          </a:xfrm>
          <a:prstGeom prst="rect">
            <a:avLst/>
          </a:pr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39"/>
          <p:cNvSpPr/>
          <p:nvPr/>
        </p:nvSpPr>
        <p:spPr>
          <a:xfrm>
            <a:off x="7563086" y="2571784"/>
            <a:ext cx="1275600" cy="408900"/>
          </a:xfrm>
          <a:prstGeom prst="rect">
            <a:avLst/>
          </a:pr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39"/>
          <p:cNvSpPr/>
          <p:nvPr/>
        </p:nvSpPr>
        <p:spPr>
          <a:xfrm>
            <a:off x="7441021" y="2693840"/>
            <a:ext cx="1275600" cy="408900"/>
          </a:xfrm>
          <a:prstGeom prst="rect">
            <a:avLst/>
          </a:pr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7" name="Google Shape;3197;p39"/>
          <p:cNvGrpSpPr/>
          <p:nvPr/>
        </p:nvGrpSpPr>
        <p:grpSpPr>
          <a:xfrm>
            <a:off x="2293026" y="3139496"/>
            <a:ext cx="3803736" cy="1418032"/>
            <a:chOff x="1355092" y="1583075"/>
            <a:chExt cx="5523868" cy="2049475"/>
          </a:xfrm>
        </p:grpSpPr>
        <p:cxnSp>
          <p:nvCxnSpPr>
            <p:cNvPr id="3198" name="Google Shape;3198;p39"/>
            <p:cNvCxnSpPr/>
            <p:nvPr/>
          </p:nvCxnSpPr>
          <p:spPr>
            <a:xfrm rot="-5400000">
              <a:off x="976042" y="1962125"/>
              <a:ext cx="758700" cy="600"/>
            </a:xfrm>
            <a:prstGeom prst="curvedConnector3">
              <a:avLst>
                <a:gd fmla="val 50000" name="adj1"/>
              </a:avLst>
            </a:prstGeom>
            <a:noFill/>
            <a:ln cap="flat" cmpd="sng" w="76200">
              <a:solidFill>
                <a:srgbClr val="F80E77"/>
              </a:solidFill>
              <a:prstDash val="solid"/>
              <a:round/>
              <a:headEnd len="med" w="med" type="none"/>
              <a:tailEnd len="med" w="med" type="none"/>
            </a:ln>
          </p:spPr>
        </p:cxnSp>
        <p:sp>
          <p:nvSpPr>
            <p:cNvPr id="3199" name="Google Shape;3199;p39"/>
            <p:cNvSpPr/>
            <p:nvPr/>
          </p:nvSpPr>
          <p:spPr>
            <a:xfrm rot="10800000">
              <a:off x="1355216" y="2142600"/>
              <a:ext cx="4014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00" name="Google Shape;3200;p39"/>
            <p:cNvCxnSpPr>
              <a:stCxn id="3199" idx="0"/>
              <a:endCxn id="3201" idx="2"/>
            </p:cNvCxnSpPr>
            <p:nvPr/>
          </p:nvCxnSpPr>
          <p:spPr>
            <a:xfrm>
              <a:off x="1555916" y="2537400"/>
              <a:ext cx="1491000" cy="600"/>
            </a:xfrm>
            <a:prstGeom prst="curvedConnector3">
              <a:avLst>
                <a:gd fmla="val 50018" name="adj1"/>
              </a:avLst>
            </a:prstGeom>
            <a:noFill/>
            <a:ln cap="flat" cmpd="sng" w="76200">
              <a:solidFill>
                <a:srgbClr val="F80E77"/>
              </a:solidFill>
              <a:prstDash val="solid"/>
              <a:round/>
              <a:headEnd len="med" w="med" type="none"/>
              <a:tailEnd len="med" w="med" type="none"/>
            </a:ln>
          </p:spPr>
        </p:cxnSp>
        <p:sp>
          <p:nvSpPr>
            <p:cNvPr id="3201" name="Google Shape;3201;p39"/>
            <p:cNvSpPr/>
            <p:nvPr/>
          </p:nvSpPr>
          <p:spPr>
            <a:xfrm flipH="1" rot="5400000">
              <a:off x="2849542" y="2534147"/>
              <a:ext cx="394800" cy="4014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39"/>
            <p:cNvSpPr/>
            <p:nvPr/>
          </p:nvSpPr>
          <p:spPr>
            <a:xfrm rot="10800000">
              <a:off x="3247766" y="2637106"/>
              <a:ext cx="4014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03" name="Google Shape;3203;p39"/>
            <p:cNvCxnSpPr>
              <a:stCxn id="3202" idx="0"/>
              <a:endCxn id="3204" idx="2"/>
            </p:cNvCxnSpPr>
            <p:nvPr/>
          </p:nvCxnSpPr>
          <p:spPr>
            <a:xfrm>
              <a:off x="3448466" y="3031906"/>
              <a:ext cx="2528400" cy="600"/>
            </a:xfrm>
            <a:prstGeom prst="curvedConnector3">
              <a:avLst>
                <a:gd fmla="val 49999" name="adj1"/>
              </a:avLst>
            </a:prstGeom>
            <a:noFill/>
            <a:ln cap="flat" cmpd="sng" w="76200">
              <a:solidFill>
                <a:srgbClr val="F80E77"/>
              </a:solidFill>
              <a:prstDash val="solid"/>
              <a:round/>
              <a:headEnd len="med" w="med" type="none"/>
              <a:tailEnd len="med" w="med" type="none"/>
            </a:ln>
          </p:spPr>
        </p:cxnSp>
        <p:cxnSp>
          <p:nvCxnSpPr>
            <p:cNvPr id="3205" name="Google Shape;3205;p39"/>
            <p:cNvCxnSpPr>
              <a:stCxn id="3202" idx="2"/>
              <a:endCxn id="3201" idx="0"/>
            </p:cNvCxnSpPr>
            <p:nvPr/>
          </p:nvCxnSpPr>
          <p:spPr>
            <a:xfrm rot="-5400000">
              <a:off x="3198266" y="2784406"/>
              <a:ext cx="99600" cy="600"/>
            </a:xfrm>
            <a:prstGeom prst="curvedConnector3">
              <a:avLst>
                <a:gd fmla="val 50030" name="adj1"/>
              </a:avLst>
            </a:prstGeom>
            <a:noFill/>
            <a:ln cap="flat" cmpd="sng" w="76200">
              <a:solidFill>
                <a:srgbClr val="F80E77"/>
              </a:solidFill>
              <a:prstDash val="solid"/>
              <a:round/>
              <a:headEnd len="med" w="med" type="none"/>
              <a:tailEnd len="med" w="med" type="none"/>
            </a:ln>
          </p:spPr>
        </p:cxnSp>
        <p:sp>
          <p:nvSpPr>
            <p:cNvPr id="3204" name="Google Shape;3204;p39"/>
            <p:cNvSpPr/>
            <p:nvPr/>
          </p:nvSpPr>
          <p:spPr>
            <a:xfrm rot="5400000">
              <a:off x="5779399" y="2633760"/>
              <a:ext cx="394800" cy="4014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39"/>
            <p:cNvSpPr/>
            <p:nvPr/>
          </p:nvSpPr>
          <p:spPr>
            <a:xfrm flipH="1">
              <a:off x="6177623" y="1821750"/>
              <a:ext cx="4014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39"/>
            <p:cNvSpPr/>
            <p:nvPr/>
          </p:nvSpPr>
          <p:spPr>
            <a:xfrm>
              <a:off x="6477560" y="1821750"/>
              <a:ext cx="4014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08" name="Google Shape;3208;p39"/>
            <p:cNvCxnSpPr>
              <a:endCxn id="3207" idx="2"/>
            </p:cNvCxnSpPr>
            <p:nvPr/>
          </p:nvCxnSpPr>
          <p:spPr>
            <a:xfrm rot="-5400000">
              <a:off x="6071810" y="2825400"/>
              <a:ext cx="1613400" cy="900"/>
            </a:xfrm>
            <a:prstGeom prst="curvedConnector3">
              <a:avLst>
                <a:gd fmla="val 50000" name="adj1"/>
              </a:avLst>
            </a:prstGeom>
            <a:noFill/>
            <a:ln cap="flat" cmpd="sng" w="76200">
              <a:solidFill>
                <a:srgbClr val="F80E77"/>
              </a:solidFill>
              <a:prstDash val="solid"/>
              <a:round/>
              <a:headEnd len="med" w="med" type="none"/>
              <a:tailEnd len="med" w="med" type="none"/>
            </a:ln>
          </p:spPr>
        </p:cxnSp>
        <p:cxnSp>
          <p:nvCxnSpPr>
            <p:cNvPr id="3209" name="Google Shape;3209;p39"/>
            <p:cNvCxnSpPr>
              <a:stCxn id="3204" idx="0"/>
              <a:endCxn id="3206" idx="2"/>
            </p:cNvCxnSpPr>
            <p:nvPr/>
          </p:nvCxnSpPr>
          <p:spPr>
            <a:xfrm rot="-5400000">
              <a:off x="5770099" y="2426460"/>
              <a:ext cx="815400" cy="600"/>
            </a:xfrm>
            <a:prstGeom prst="curvedConnector3">
              <a:avLst>
                <a:gd fmla="val 49994" name="adj1"/>
              </a:avLst>
            </a:prstGeom>
            <a:noFill/>
            <a:ln cap="flat" cmpd="sng" w="76200">
              <a:solidFill>
                <a:srgbClr val="F80E77"/>
              </a:solidFill>
              <a:prstDash val="solid"/>
              <a:round/>
              <a:headEnd len="med" w="med" type="none"/>
              <a:tailEnd len="med" w="med" type="none"/>
            </a:ln>
          </p:spPr>
        </p:cxnSp>
        <p:cxnSp>
          <p:nvCxnSpPr>
            <p:cNvPr id="3210" name="Google Shape;3210;p39"/>
            <p:cNvCxnSpPr>
              <a:stCxn id="3206" idx="0"/>
              <a:endCxn id="3207" idx="0"/>
            </p:cNvCxnSpPr>
            <p:nvPr/>
          </p:nvCxnSpPr>
          <p:spPr>
            <a:xfrm>
              <a:off x="6378323" y="1821750"/>
              <a:ext cx="300000" cy="600"/>
            </a:xfrm>
            <a:prstGeom prst="curvedConnector3">
              <a:avLst>
                <a:gd fmla="val 49990" name="adj1"/>
              </a:avLst>
            </a:prstGeom>
            <a:noFill/>
            <a:ln cap="flat" cmpd="sng" w="76200">
              <a:solidFill>
                <a:srgbClr val="F80E77"/>
              </a:solidFill>
              <a:prstDash val="solid"/>
              <a:round/>
              <a:headEnd len="med" w="med" type="none"/>
              <a:tailEnd len="med" w="med" type="none"/>
            </a:ln>
          </p:spPr>
        </p:cxn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4" name="Shape 3214"/>
        <p:cNvGrpSpPr/>
        <p:nvPr/>
      </p:nvGrpSpPr>
      <p:grpSpPr>
        <a:xfrm>
          <a:off x="0" y="0"/>
          <a:ext cx="0" cy="0"/>
          <a:chOff x="0" y="0"/>
          <a:chExt cx="0" cy="0"/>
        </a:xfrm>
      </p:grpSpPr>
      <p:sp>
        <p:nvSpPr>
          <p:cNvPr id="3215" name="Google Shape;3215;p40"/>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HYPOTHESIS</a:t>
            </a:r>
            <a:endParaRPr>
              <a:solidFill>
                <a:schemeClr val="lt1"/>
              </a:solidFill>
            </a:endParaRPr>
          </a:p>
        </p:txBody>
      </p:sp>
      <p:sp>
        <p:nvSpPr>
          <p:cNvPr id="3216" name="Google Shape;3216;p40"/>
          <p:cNvSpPr txBox="1"/>
          <p:nvPr>
            <p:ph idx="1" type="subTitle"/>
          </p:nvPr>
        </p:nvSpPr>
        <p:spPr>
          <a:xfrm>
            <a:off x="2101125" y="2252250"/>
            <a:ext cx="2470800" cy="79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a:t>
            </a:r>
            <a:endParaRPr/>
          </a:p>
        </p:txBody>
      </p:sp>
      <p:sp>
        <p:nvSpPr>
          <p:cNvPr id="3217" name="Google Shape;3217;p40"/>
          <p:cNvSpPr txBox="1"/>
          <p:nvPr>
            <p:ph idx="2" type="subTitle"/>
          </p:nvPr>
        </p:nvSpPr>
        <p:spPr>
          <a:xfrm>
            <a:off x="2101125" y="1954525"/>
            <a:ext cx="24708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1</a:t>
            </a:r>
            <a:endParaRPr/>
          </a:p>
        </p:txBody>
      </p:sp>
      <p:sp>
        <p:nvSpPr>
          <p:cNvPr id="3218" name="Google Shape;3218;p40"/>
          <p:cNvSpPr txBox="1"/>
          <p:nvPr>
            <p:ph idx="3" type="subTitle"/>
          </p:nvPr>
        </p:nvSpPr>
        <p:spPr>
          <a:xfrm>
            <a:off x="5959975" y="2252250"/>
            <a:ext cx="2470800" cy="79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entire</a:t>
            </a:r>
            <a:endParaRPr/>
          </a:p>
          <a:p>
            <a:pPr indent="0" lvl="0" marL="0" rtl="0" algn="l">
              <a:spcBef>
                <a:spcPts val="0"/>
              </a:spcBef>
              <a:spcAft>
                <a:spcPts val="0"/>
              </a:spcAft>
              <a:buNone/>
            </a:pPr>
            <a:r>
              <a:rPr lang="en"/>
              <a:t>Solar System</a:t>
            </a:r>
            <a:endParaRPr/>
          </a:p>
        </p:txBody>
      </p:sp>
      <p:sp>
        <p:nvSpPr>
          <p:cNvPr id="3219" name="Google Shape;3219;p40"/>
          <p:cNvSpPr txBox="1"/>
          <p:nvPr>
            <p:ph idx="4" type="subTitle"/>
          </p:nvPr>
        </p:nvSpPr>
        <p:spPr>
          <a:xfrm>
            <a:off x="5959975" y="1954525"/>
            <a:ext cx="24708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2</a:t>
            </a:r>
            <a:endParaRPr/>
          </a:p>
        </p:txBody>
      </p:sp>
      <p:sp>
        <p:nvSpPr>
          <p:cNvPr id="3220" name="Google Shape;3220;p40"/>
          <p:cNvSpPr txBox="1"/>
          <p:nvPr>
            <p:ph idx="5" type="subTitle"/>
          </p:nvPr>
        </p:nvSpPr>
        <p:spPr>
          <a:xfrm>
            <a:off x="2101125" y="3812675"/>
            <a:ext cx="2470800" cy="79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a:t>
            </a:r>
            <a:endParaRPr/>
          </a:p>
        </p:txBody>
      </p:sp>
      <p:sp>
        <p:nvSpPr>
          <p:cNvPr id="3221" name="Google Shape;3221;p40"/>
          <p:cNvSpPr txBox="1"/>
          <p:nvPr>
            <p:ph idx="6" type="subTitle"/>
          </p:nvPr>
        </p:nvSpPr>
        <p:spPr>
          <a:xfrm>
            <a:off x="2101125" y="3514950"/>
            <a:ext cx="24708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3</a:t>
            </a:r>
            <a:endParaRPr/>
          </a:p>
        </p:txBody>
      </p:sp>
      <p:sp>
        <p:nvSpPr>
          <p:cNvPr id="3222" name="Google Shape;3222;p40"/>
          <p:cNvSpPr txBox="1"/>
          <p:nvPr>
            <p:ph idx="7" type="subTitle"/>
          </p:nvPr>
        </p:nvSpPr>
        <p:spPr>
          <a:xfrm>
            <a:off x="5959975" y="3812675"/>
            <a:ext cx="2470800" cy="79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very cold place. It’s full of iron oxide dust</a:t>
            </a:r>
            <a:endParaRPr/>
          </a:p>
        </p:txBody>
      </p:sp>
      <p:sp>
        <p:nvSpPr>
          <p:cNvPr id="3223" name="Google Shape;3223;p40"/>
          <p:cNvSpPr txBox="1"/>
          <p:nvPr>
            <p:ph idx="8" type="subTitle"/>
          </p:nvPr>
        </p:nvSpPr>
        <p:spPr>
          <a:xfrm>
            <a:off x="5959975" y="3514950"/>
            <a:ext cx="24708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4</a:t>
            </a:r>
            <a:endParaRPr/>
          </a:p>
        </p:txBody>
      </p:sp>
      <p:grpSp>
        <p:nvGrpSpPr>
          <p:cNvPr id="3224" name="Google Shape;3224;p40"/>
          <p:cNvGrpSpPr/>
          <p:nvPr/>
        </p:nvGrpSpPr>
        <p:grpSpPr>
          <a:xfrm>
            <a:off x="574813" y="1483825"/>
            <a:ext cx="546751" cy="99300"/>
            <a:chOff x="7888719" y="489850"/>
            <a:chExt cx="495335" cy="99300"/>
          </a:xfrm>
        </p:grpSpPr>
        <p:sp>
          <p:nvSpPr>
            <p:cNvPr id="3225" name="Google Shape;3225;p40"/>
            <p:cNvSpPr/>
            <p:nvPr/>
          </p:nvSpPr>
          <p:spPr>
            <a:xfrm flipH="1">
              <a:off x="7888719"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0"/>
            <p:cNvSpPr/>
            <p:nvPr/>
          </p:nvSpPr>
          <p:spPr>
            <a:xfrm flipH="1">
              <a:off x="8086737"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0"/>
            <p:cNvSpPr/>
            <p:nvPr/>
          </p:nvSpPr>
          <p:spPr>
            <a:xfrm flipH="1">
              <a:off x="8284754"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8" name="Google Shape;3228;p40"/>
          <p:cNvGrpSpPr/>
          <p:nvPr/>
        </p:nvGrpSpPr>
        <p:grpSpPr>
          <a:xfrm flipH="1">
            <a:off x="6297554" y="1138900"/>
            <a:ext cx="2846446" cy="99300"/>
            <a:chOff x="-1884292" y="4787525"/>
            <a:chExt cx="2846446" cy="99300"/>
          </a:xfrm>
        </p:grpSpPr>
        <p:sp>
          <p:nvSpPr>
            <p:cNvPr id="3229" name="Google Shape;3229;p40"/>
            <p:cNvSpPr/>
            <p:nvPr/>
          </p:nvSpPr>
          <p:spPr>
            <a:xfrm flipH="1">
              <a:off x="-1884292" y="4812875"/>
              <a:ext cx="2202300" cy="486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0"/>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0"/>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0"/>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3" name="Google Shape;3233;p40"/>
          <p:cNvGrpSpPr/>
          <p:nvPr/>
        </p:nvGrpSpPr>
        <p:grpSpPr>
          <a:xfrm>
            <a:off x="4874950" y="3611187"/>
            <a:ext cx="858207" cy="975788"/>
            <a:chOff x="4874950" y="3611187"/>
            <a:chExt cx="858207" cy="975788"/>
          </a:xfrm>
        </p:grpSpPr>
        <p:grpSp>
          <p:nvGrpSpPr>
            <p:cNvPr id="3234" name="Google Shape;3234;p40"/>
            <p:cNvGrpSpPr/>
            <p:nvPr/>
          </p:nvGrpSpPr>
          <p:grpSpPr>
            <a:xfrm>
              <a:off x="4951150" y="3687387"/>
              <a:ext cx="782007" cy="899588"/>
              <a:chOff x="-42971725" y="3217825"/>
              <a:chExt cx="275675" cy="317125"/>
            </a:xfrm>
          </p:grpSpPr>
          <p:sp>
            <p:nvSpPr>
              <p:cNvPr id="3235" name="Google Shape;3235;p40"/>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0"/>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0"/>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8" name="Google Shape;3238;p40"/>
            <p:cNvGrpSpPr/>
            <p:nvPr/>
          </p:nvGrpSpPr>
          <p:grpSpPr>
            <a:xfrm>
              <a:off x="4874950" y="3611187"/>
              <a:ext cx="782007" cy="899588"/>
              <a:chOff x="-42971725" y="3217825"/>
              <a:chExt cx="275675" cy="317125"/>
            </a:xfrm>
          </p:grpSpPr>
          <p:sp>
            <p:nvSpPr>
              <p:cNvPr id="3239" name="Google Shape;3239;p40"/>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0"/>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0"/>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42" name="Google Shape;3242;p40"/>
          <p:cNvGrpSpPr/>
          <p:nvPr/>
        </p:nvGrpSpPr>
        <p:grpSpPr>
          <a:xfrm>
            <a:off x="4813952" y="2075639"/>
            <a:ext cx="980189" cy="975790"/>
            <a:chOff x="4813952" y="2075639"/>
            <a:chExt cx="980189" cy="975790"/>
          </a:xfrm>
        </p:grpSpPr>
        <p:grpSp>
          <p:nvGrpSpPr>
            <p:cNvPr id="3243" name="Google Shape;3243;p40"/>
            <p:cNvGrpSpPr/>
            <p:nvPr/>
          </p:nvGrpSpPr>
          <p:grpSpPr>
            <a:xfrm>
              <a:off x="4890152" y="2151839"/>
              <a:ext cx="903989" cy="899590"/>
              <a:chOff x="-42994575" y="3950300"/>
              <a:chExt cx="319025" cy="317450"/>
            </a:xfrm>
          </p:grpSpPr>
          <p:sp>
            <p:nvSpPr>
              <p:cNvPr id="3244" name="Google Shape;3244;p40"/>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0"/>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0"/>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7" name="Google Shape;3247;p40"/>
            <p:cNvGrpSpPr/>
            <p:nvPr/>
          </p:nvGrpSpPr>
          <p:grpSpPr>
            <a:xfrm>
              <a:off x="4813952" y="2075639"/>
              <a:ext cx="903989" cy="899590"/>
              <a:chOff x="-42994575" y="3950300"/>
              <a:chExt cx="319025" cy="317450"/>
            </a:xfrm>
          </p:grpSpPr>
          <p:sp>
            <p:nvSpPr>
              <p:cNvPr id="3248" name="Google Shape;3248;p40"/>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0"/>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0"/>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51" name="Google Shape;3251;p40"/>
          <p:cNvGrpSpPr/>
          <p:nvPr/>
        </p:nvGrpSpPr>
        <p:grpSpPr>
          <a:xfrm>
            <a:off x="792625" y="2072332"/>
            <a:ext cx="980190" cy="964357"/>
            <a:chOff x="716425" y="2072332"/>
            <a:chExt cx="980190" cy="964357"/>
          </a:xfrm>
        </p:grpSpPr>
        <p:grpSp>
          <p:nvGrpSpPr>
            <p:cNvPr id="3252" name="Google Shape;3252;p40"/>
            <p:cNvGrpSpPr/>
            <p:nvPr/>
          </p:nvGrpSpPr>
          <p:grpSpPr>
            <a:xfrm>
              <a:off x="792625" y="2148532"/>
              <a:ext cx="903990" cy="888157"/>
              <a:chOff x="-40748275" y="3238700"/>
              <a:chExt cx="322600" cy="316950"/>
            </a:xfrm>
          </p:grpSpPr>
          <p:sp>
            <p:nvSpPr>
              <p:cNvPr id="3253" name="Google Shape;3253;p40"/>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0"/>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0"/>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0"/>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0"/>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0"/>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9" name="Google Shape;3259;p40"/>
            <p:cNvGrpSpPr/>
            <p:nvPr/>
          </p:nvGrpSpPr>
          <p:grpSpPr>
            <a:xfrm>
              <a:off x="716425" y="2072332"/>
              <a:ext cx="903990" cy="888157"/>
              <a:chOff x="-40748275" y="3238700"/>
              <a:chExt cx="322600" cy="316950"/>
            </a:xfrm>
          </p:grpSpPr>
          <p:sp>
            <p:nvSpPr>
              <p:cNvPr id="3260" name="Google Shape;3260;p40"/>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0"/>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0"/>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0"/>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0"/>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0"/>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66" name="Google Shape;3266;p40"/>
          <p:cNvGrpSpPr/>
          <p:nvPr/>
        </p:nvGrpSpPr>
        <p:grpSpPr>
          <a:xfrm>
            <a:off x="806496" y="3616898"/>
            <a:ext cx="952460" cy="964367"/>
            <a:chOff x="730296" y="3616898"/>
            <a:chExt cx="952460" cy="964367"/>
          </a:xfrm>
        </p:grpSpPr>
        <p:sp>
          <p:nvSpPr>
            <p:cNvPr id="3267" name="Google Shape;3267;p40"/>
            <p:cNvSpPr/>
            <p:nvPr/>
          </p:nvSpPr>
          <p:spPr>
            <a:xfrm>
              <a:off x="806496" y="3693098"/>
              <a:ext cx="876260" cy="888167"/>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0"/>
            <p:cNvSpPr/>
            <p:nvPr/>
          </p:nvSpPr>
          <p:spPr>
            <a:xfrm>
              <a:off x="730296" y="3616898"/>
              <a:ext cx="876260" cy="888167"/>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2" name="Shape 3272"/>
        <p:cNvGrpSpPr/>
        <p:nvPr/>
      </p:nvGrpSpPr>
      <p:grpSpPr>
        <a:xfrm>
          <a:off x="0" y="0"/>
          <a:ext cx="0" cy="0"/>
          <a:chOff x="0" y="0"/>
          <a:chExt cx="0" cy="0"/>
        </a:xfrm>
      </p:grpSpPr>
      <p:sp>
        <p:nvSpPr>
          <p:cNvPr id="3273" name="Google Shape;3273;p41"/>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STUDY </a:t>
            </a:r>
            <a:r>
              <a:rPr lang="en">
                <a:solidFill>
                  <a:schemeClr val="lt1"/>
                </a:solidFill>
              </a:rPr>
              <a:t>OBJECTIVES</a:t>
            </a:r>
            <a:endParaRPr>
              <a:solidFill>
                <a:schemeClr val="lt1"/>
              </a:solidFill>
            </a:endParaRPr>
          </a:p>
        </p:txBody>
      </p:sp>
      <p:sp>
        <p:nvSpPr>
          <p:cNvPr id="3274" name="Google Shape;3274;p41"/>
          <p:cNvSpPr txBox="1"/>
          <p:nvPr>
            <p:ph idx="1" type="subTitle"/>
          </p:nvPr>
        </p:nvSpPr>
        <p:spPr>
          <a:xfrm>
            <a:off x="713225" y="3326150"/>
            <a:ext cx="2013300" cy="79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very cold place to live</a:t>
            </a:r>
            <a:endParaRPr/>
          </a:p>
        </p:txBody>
      </p:sp>
      <p:sp>
        <p:nvSpPr>
          <p:cNvPr id="3275" name="Google Shape;3275;p41"/>
          <p:cNvSpPr txBox="1"/>
          <p:nvPr>
            <p:ph idx="2" type="subTitle"/>
          </p:nvPr>
        </p:nvSpPr>
        <p:spPr>
          <a:xfrm>
            <a:off x="713225" y="3028425"/>
            <a:ext cx="20133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3276" name="Google Shape;3276;p41"/>
          <p:cNvSpPr txBox="1"/>
          <p:nvPr>
            <p:ph idx="3" type="subTitle"/>
          </p:nvPr>
        </p:nvSpPr>
        <p:spPr>
          <a:xfrm>
            <a:off x="3565425" y="3326150"/>
            <a:ext cx="2013300" cy="79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3277" name="Google Shape;3277;p41"/>
          <p:cNvSpPr txBox="1"/>
          <p:nvPr>
            <p:ph idx="4" type="subTitle"/>
          </p:nvPr>
        </p:nvSpPr>
        <p:spPr>
          <a:xfrm>
            <a:off x="3565425" y="3028425"/>
            <a:ext cx="20133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3278" name="Google Shape;3278;p41"/>
          <p:cNvSpPr txBox="1"/>
          <p:nvPr>
            <p:ph idx="5" type="subTitle"/>
          </p:nvPr>
        </p:nvSpPr>
        <p:spPr>
          <a:xfrm>
            <a:off x="6417625" y="3326150"/>
            <a:ext cx="2013300" cy="79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the closest planet to the Sun and the smallest one</a:t>
            </a:r>
            <a:endParaRPr/>
          </a:p>
        </p:txBody>
      </p:sp>
      <p:sp>
        <p:nvSpPr>
          <p:cNvPr id="3279" name="Google Shape;3279;p41"/>
          <p:cNvSpPr txBox="1"/>
          <p:nvPr>
            <p:ph idx="6" type="subTitle"/>
          </p:nvPr>
        </p:nvSpPr>
        <p:spPr>
          <a:xfrm>
            <a:off x="6417625" y="3028425"/>
            <a:ext cx="20133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3280" name="Google Shape;3280;p41"/>
          <p:cNvSpPr/>
          <p:nvPr/>
        </p:nvSpPr>
        <p:spPr>
          <a:xfrm>
            <a:off x="7563086" y="969134"/>
            <a:ext cx="1275600" cy="408900"/>
          </a:xfrm>
          <a:prstGeom prst="rect">
            <a:avLst/>
          </a:pr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1"/>
          <p:cNvSpPr/>
          <p:nvPr/>
        </p:nvSpPr>
        <p:spPr>
          <a:xfrm>
            <a:off x="7441021" y="1091190"/>
            <a:ext cx="1275600" cy="408900"/>
          </a:xfrm>
          <a:prstGeom prst="rect">
            <a:avLst/>
          </a:pr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2" name="Google Shape;3282;p41"/>
          <p:cNvGrpSpPr/>
          <p:nvPr/>
        </p:nvGrpSpPr>
        <p:grpSpPr>
          <a:xfrm>
            <a:off x="574813" y="4558925"/>
            <a:ext cx="546751" cy="99300"/>
            <a:chOff x="7888719" y="489850"/>
            <a:chExt cx="495335" cy="99300"/>
          </a:xfrm>
        </p:grpSpPr>
        <p:sp>
          <p:nvSpPr>
            <p:cNvPr id="3283" name="Google Shape;3283;p41"/>
            <p:cNvSpPr/>
            <p:nvPr/>
          </p:nvSpPr>
          <p:spPr>
            <a:xfrm flipH="1">
              <a:off x="7888719"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1"/>
            <p:cNvSpPr/>
            <p:nvPr/>
          </p:nvSpPr>
          <p:spPr>
            <a:xfrm flipH="1">
              <a:off x="8086737"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1"/>
            <p:cNvSpPr/>
            <p:nvPr/>
          </p:nvSpPr>
          <p:spPr>
            <a:xfrm flipH="1">
              <a:off x="8284754"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6" name="Google Shape;3286;p41"/>
          <p:cNvGrpSpPr/>
          <p:nvPr/>
        </p:nvGrpSpPr>
        <p:grpSpPr>
          <a:xfrm>
            <a:off x="817997" y="1985752"/>
            <a:ext cx="950014" cy="872110"/>
            <a:chOff x="817997" y="1985752"/>
            <a:chExt cx="950014" cy="872110"/>
          </a:xfrm>
        </p:grpSpPr>
        <p:grpSp>
          <p:nvGrpSpPr>
            <p:cNvPr id="3287" name="Google Shape;3287;p41"/>
            <p:cNvGrpSpPr/>
            <p:nvPr/>
          </p:nvGrpSpPr>
          <p:grpSpPr>
            <a:xfrm>
              <a:off x="894197" y="2061952"/>
              <a:ext cx="873814" cy="795910"/>
              <a:chOff x="-40745125" y="3632900"/>
              <a:chExt cx="318225" cy="289875"/>
            </a:xfrm>
          </p:grpSpPr>
          <p:sp>
            <p:nvSpPr>
              <p:cNvPr id="3288" name="Google Shape;3288;p41"/>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1"/>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1"/>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1"/>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1"/>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1"/>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1"/>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5" name="Google Shape;3295;p41"/>
            <p:cNvGrpSpPr/>
            <p:nvPr/>
          </p:nvGrpSpPr>
          <p:grpSpPr>
            <a:xfrm>
              <a:off x="817997" y="1985752"/>
              <a:ext cx="873814" cy="795910"/>
              <a:chOff x="-40745125" y="3632900"/>
              <a:chExt cx="318225" cy="289875"/>
            </a:xfrm>
          </p:grpSpPr>
          <p:sp>
            <p:nvSpPr>
              <p:cNvPr id="3296" name="Google Shape;3296;p41"/>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1"/>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1"/>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1"/>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1"/>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1"/>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1"/>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03" name="Google Shape;3303;p41"/>
          <p:cNvGrpSpPr/>
          <p:nvPr/>
        </p:nvGrpSpPr>
        <p:grpSpPr>
          <a:xfrm>
            <a:off x="6516755" y="1985752"/>
            <a:ext cx="879888" cy="808138"/>
            <a:chOff x="6503481" y="1985807"/>
            <a:chExt cx="879888" cy="808138"/>
          </a:xfrm>
        </p:grpSpPr>
        <p:grpSp>
          <p:nvGrpSpPr>
            <p:cNvPr id="3304" name="Google Shape;3304;p41"/>
            <p:cNvGrpSpPr/>
            <p:nvPr/>
          </p:nvGrpSpPr>
          <p:grpSpPr>
            <a:xfrm>
              <a:off x="6579681" y="2062007"/>
              <a:ext cx="803688" cy="731938"/>
              <a:chOff x="-40378075" y="3267450"/>
              <a:chExt cx="317425" cy="289075"/>
            </a:xfrm>
          </p:grpSpPr>
          <p:sp>
            <p:nvSpPr>
              <p:cNvPr id="3305" name="Google Shape;3305;p41"/>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1"/>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1"/>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1"/>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9" name="Google Shape;3309;p41"/>
            <p:cNvGrpSpPr/>
            <p:nvPr/>
          </p:nvGrpSpPr>
          <p:grpSpPr>
            <a:xfrm>
              <a:off x="6503481" y="1985807"/>
              <a:ext cx="803688" cy="731938"/>
              <a:chOff x="-40378075" y="3267450"/>
              <a:chExt cx="317425" cy="289075"/>
            </a:xfrm>
          </p:grpSpPr>
          <p:sp>
            <p:nvSpPr>
              <p:cNvPr id="3310" name="Google Shape;3310;p41"/>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1"/>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1"/>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1"/>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14" name="Google Shape;3314;p41"/>
          <p:cNvGrpSpPr/>
          <p:nvPr/>
        </p:nvGrpSpPr>
        <p:grpSpPr>
          <a:xfrm>
            <a:off x="3657606" y="1985752"/>
            <a:ext cx="879896" cy="872113"/>
            <a:chOff x="3695781" y="1985930"/>
            <a:chExt cx="879896" cy="872113"/>
          </a:xfrm>
        </p:grpSpPr>
        <p:grpSp>
          <p:nvGrpSpPr>
            <p:cNvPr id="3315" name="Google Shape;3315;p41"/>
            <p:cNvGrpSpPr/>
            <p:nvPr/>
          </p:nvGrpSpPr>
          <p:grpSpPr>
            <a:xfrm>
              <a:off x="3771981" y="2062130"/>
              <a:ext cx="803696" cy="795913"/>
              <a:chOff x="-37385100" y="3949908"/>
              <a:chExt cx="321350" cy="318225"/>
            </a:xfrm>
          </p:grpSpPr>
          <p:sp>
            <p:nvSpPr>
              <p:cNvPr id="3316" name="Google Shape;3316;p41"/>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1"/>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8" name="Google Shape;3318;p41"/>
            <p:cNvGrpSpPr/>
            <p:nvPr/>
          </p:nvGrpSpPr>
          <p:grpSpPr>
            <a:xfrm>
              <a:off x="3695781" y="1985930"/>
              <a:ext cx="803696" cy="795913"/>
              <a:chOff x="-37385100" y="3949908"/>
              <a:chExt cx="321350" cy="318225"/>
            </a:xfrm>
          </p:grpSpPr>
          <p:sp>
            <p:nvSpPr>
              <p:cNvPr id="3319" name="Google Shape;3319;p41"/>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1"/>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4" name="Shape 3324"/>
        <p:cNvGrpSpPr/>
        <p:nvPr/>
      </p:nvGrpSpPr>
      <p:grpSpPr>
        <a:xfrm>
          <a:off x="0" y="0"/>
          <a:ext cx="0" cy="0"/>
          <a:chOff x="0" y="0"/>
          <a:chExt cx="0" cy="0"/>
        </a:xfrm>
      </p:grpSpPr>
      <p:sp>
        <p:nvSpPr>
          <p:cNvPr id="3325" name="Google Shape;3325;p42"/>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LITERATURE </a:t>
            </a:r>
            <a:r>
              <a:rPr lang="en">
                <a:solidFill>
                  <a:schemeClr val="lt1"/>
                </a:solidFill>
              </a:rPr>
              <a:t>REVIEW</a:t>
            </a:r>
            <a:endParaRPr>
              <a:solidFill>
                <a:schemeClr val="lt1"/>
              </a:solidFill>
            </a:endParaRPr>
          </a:p>
        </p:txBody>
      </p:sp>
      <p:sp>
        <p:nvSpPr>
          <p:cNvPr id="3326" name="Google Shape;3326;p42"/>
          <p:cNvSpPr txBox="1"/>
          <p:nvPr>
            <p:ph idx="1" type="body"/>
          </p:nvPr>
        </p:nvSpPr>
        <p:spPr>
          <a:xfrm>
            <a:off x="4032225" y="1643075"/>
            <a:ext cx="4398600" cy="2989200"/>
          </a:xfrm>
          <a:prstGeom prst="rect">
            <a:avLst/>
          </a:prstGeom>
        </p:spPr>
        <p:txBody>
          <a:bodyPr anchorCtr="0" anchor="t" bIns="91425" lIns="91425" spcFirstLastPara="1" rIns="91425" wrap="square" tIns="91425">
            <a:noAutofit/>
          </a:bodyPr>
          <a:lstStyle/>
          <a:p>
            <a:pPr indent="-226059" lvl="0" marL="274320" rtl="0" algn="l">
              <a:spcBef>
                <a:spcPts val="0"/>
              </a:spcBef>
              <a:spcAft>
                <a:spcPts val="0"/>
              </a:spcAft>
              <a:buSzPts val="1400"/>
              <a:buChar char="●"/>
            </a:pPr>
            <a:r>
              <a:rPr lang="en"/>
              <a:t>AUTHOR (YEAR). </a:t>
            </a:r>
            <a:r>
              <a:rPr i="1" lang="en"/>
              <a:t>Title of the publication</a:t>
            </a:r>
            <a:r>
              <a:rPr lang="en"/>
              <a:t>. Publisher</a:t>
            </a:r>
            <a:endParaRPr/>
          </a:p>
          <a:p>
            <a:pPr indent="-226059" lvl="1" marL="731520" rtl="0" algn="l">
              <a:spcBef>
                <a:spcPts val="0"/>
              </a:spcBef>
              <a:spcAft>
                <a:spcPts val="0"/>
              </a:spcAft>
              <a:buSzPts val="1400"/>
              <a:buChar char="○"/>
            </a:pPr>
            <a:r>
              <a:rPr lang="en"/>
              <a:t>Mercury is the closest planet to the Sun</a:t>
            </a:r>
            <a:endParaRPr/>
          </a:p>
          <a:p>
            <a:pPr indent="-226059" lvl="0" marL="274320" rtl="0" algn="l">
              <a:spcBef>
                <a:spcPts val="1000"/>
              </a:spcBef>
              <a:spcAft>
                <a:spcPts val="0"/>
              </a:spcAft>
              <a:buSzPts val="1400"/>
              <a:buChar char="●"/>
            </a:pPr>
            <a:r>
              <a:rPr lang="en"/>
              <a:t>AUTHOR (YEAR). </a:t>
            </a:r>
            <a:r>
              <a:rPr i="1" lang="en"/>
              <a:t>Title of the publication</a:t>
            </a:r>
            <a:r>
              <a:rPr lang="en"/>
              <a:t>. Publisher</a:t>
            </a:r>
            <a:endParaRPr/>
          </a:p>
          <a:p>
            <a:pPr indent="-226059" lvl="1" marL="731520" rtl="0" algn="l">
              <a:spcBef>
                <a:spcPts val="0"/>
              </a:spcBef>
              <a:spcAft>
                <a:spcPts val="0"/>
              </a:spcAft>
              <a:buSzPts val="1400"/>
              <a:buChar char="○"/>
            </a:pPr>
            <a:r>
              <a:rPr lang="en"/>
              <a:t>Mars is full of iron oxide dust</a:t>
            </a:r>
            <a:endParaRPr/>
          </a:p>
          <a:p>
            <a:pPr indent="-226059" lvl="0" marL="274320" rtl="0" algn="l">
              <a:spcBef>
                <a:spcPts val="1000"/>
              </a:spcBef>
              <a:spcAft>
                <a:spcPts val="0"/>
              </a:spcAft>
              <a:buSzPts val="1400"/>
              <a:buChar char="●"/>
            </a:pPr>
            <a:r>
              <a:rPr lang="en"/>
              <a:t>AUTHOR (YEAR). </a:t>
            </a:r>
            <a:r>
              <a:rPr i="1" lang="en"/>
              <a:t>Title of the publication</a:t>
            </a:r>
            <a:r>
              <a:rPr lang="en"/>
              <a:t>. Publisher</a:t>
            </a:r>
            <a:endParaRPr/>
          </a:p>
          <a:p>
            <a:pPr indent="-226059" lvl="1" marL="731520" rtl="0" algn="l">
              <a:spcBef>
                <a:spcPts val="0"/>
              </a:spcBef>
              <a:spcAft>
                <a:spcPts val="0"/>
              </a:spcAft>
              <a:buSzPts val="1400"/>
              <a:buChar char="○"/>
            </a:pPr>
            <a:r>
              <a:rPr lang="en"/>
              <a:t>Jupiter is a gas giant and the biggest one</a:t>
            </a:r>
            <a:endParaRPr/>
          </a:p>
          <a:p>
            <a:pPr indent="-226059" lvl="0" marL="274320" rtl="0" algn="l">
              <a:spcBef>
                <a:spcPts val="1000"/>
              </a:spcBef>
              <a:spcAft>
                <a:spcPts val="0"/>
              </a:spcAft>
              <a:buSzPts val="1400"/>
              <a:buChar char="●"/>
            </a:pPr>
            <a:r>
              <a:rPr lang="en"/>
              <a:t>AUTHOR (YEAR). </a:t>
            </a:r>
            <a:r>
              <a:rPr i="1" lang="en"/>
              <a:t>Title of the publication</a:t>
            </a:r>
            <a:r>
              <a:rPr lang="en"/>
              <a:t>. Publisher</a:t>
            </a:r>
            <a:endParaRPr/>
          </a:p>
          <a:p>
            <a:pPr indent="-226059" lvl="1" marL="731520" rtl="0" algn="l">
              <a:spcBef>
                <a:spcPts val="0"/>
              </a:spcBef>
              <a:spcAft>
                <a:spcPts val="0"/>
              </a:spcAft>
              <a:buSzPts val="1400"/>
              <a:buChar char="○"/>
            </a:pPr>
            <a:r>
              <a:rPr lang="en"/>
              <a:t>Venus has a beautiful name </a:t>
            </a:r>
            <a:endParaRPr/>
          </a:p>
          <a:p>
            <a:pPr indent="-226059" lvl="0" marL="274320" rtl="0" algn="l">
              <a:spcBef>
                <a:spcPts val="1000"/>
              </a:spcBef>
              <a:spcAft>
                <a:spcPts val="0"/>
              </a:spcAft>
              <a:buSzPts val="1400"/>
              <a:buChar char="●"/>
            </a:pPr>
            <a:r>
              <a:rPr lang="en"/>
              <a:t>AUTHOR (YEAR). </a:t>
            </a:r>
            <a:r>
              <a:rPr i="1" lang="en"/>
              <a:t>Title of the publication</a:t>
            </a:r>
            <a:r>
              <a:rPr lang="en"/>
              <a:t>. Publisher</a:t>
            </a:r>
            <a:endParaRPr/>
          </a:p>
          <a:p>
            <a:pPr indent="-226059" lvl="1" marL="731520" rtl="0" algn="l">
              <a:spcBef>
                <a:spcPts val="0"/>
              </a:spcBef>
              <a:spcAft>
                <a:spcPts val="0"/>
              </a:spcAft>
              <a:buSzPts val="1400"/>
              <a:buChar char="○"/>
            </a:pPr>
            <a:r>
              <a:rPr lang="en"/>
              <a:t>Earth is the third planet from the Sun </a:t>
            </a:r>
            <a:endParaRPr/>
          </a:p>
        </p:txBody>
      </p:sp>
      <p:grpSp>
        <p:nvGrpSpPr>
          <p:cNvPr id="3327" name="Google Shape;3327;p42"/>
          <p:cNvGrpSpPr/>
          <p:nvPr/>
        </p:nvGrpSpPr>
        <p:grpSpPr>
          <a:xfrm flipH="1">
            <a:off x="7509579" y="789550"/>
            <a:ext cx="1634446" cy="99300"/>
            <a:chOff x="-672292" y="4787525"/>
            <a:chExt cx="1634446" cy="99300"/>
          </a:xfrm>
        </p:grpSpPr>
        <p:sp>
          <p:nvSpPr>
            <p:cNvPr id="3328" name="Google Shape;3328;p42"/>
            <p:cNvSpPr/>
            <p:nvPr/>
          </p:nvSpPr>
          <p:spPr>
            <a:xfrm flipH="1">
              <a:off x="-672292" y="4812875"/>
              <a:ext cx="990300" cy="486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2"/>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2"/>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2"/>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332" name="Google Shape;3332;p42"/>
          <p:cNvPicPr preferRelativeResize="0"/>
          <p:nvPr/>
        </p:nvPicPr>
        <p:blipFill rotWithShape="1">
          <a:blip r:embed="rId3">
            <a:alphaModFix/>
          </a:blip>
          <a:srcRect b="-25014" l="17218" r="17211" t="40419"/>
          <a:stretch/>
        </p:blipFill>
        <p:spPr>
          <a:xfrm rot="-5400668">
            <a:off x="497071" y="1759325"/>
            <a:ext cx="3089400" cy="2656500"/>
          </a:xfrm>
          <a:prstGeom prst="roundRect">
            <a:avLst>
              <a:gd fmla="val 16667" name="adj"/>
            </a:avLst>
          </a:prstGeom>
          <a:noFill/>
          <a:ln>
            <a:noFill/>
          </a:ln>
        </p:spPr>
      </p:pic>
      <p:sp>
        <p:nvSpPr>
          <p:cNvPr id="3333" name="Google Shape;3333;p42"/>
          <p:cNvSpPr/>
          <p:nvPr/>
        </p:nvSpPr>
        <p:spPr>
          <a:xfrm>
            <a:off x="2348736" y="3673609"/>
            <a:ext cx="1275600" cy="408900"/>
          </a:xfrm>
          <a:prstGeom prst="rect">
            <a:avLst/>
          </a:pr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2"/>
          <p:cNvSpPr/>
          <p:nvPr/>
        </p:nvSpPr>
        <p:spPr>
          <a:xfrm>
            <a:off x="2226671" y="3795665"/>
            <a:ext cx="1275600" cy="408900"/>
          </a:xfrm>
          <a:prstGeom prst="rect">
            <a:avLst/>
          </a:pr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38" name="Shape 3338"/>
        <p:cNvGrpSpPr/>
        <p:nvPr/>
      </p:nvGrpSpPr>
      <p:grpSpPr>
        <a:xfrm>
          <a:off x="0" y="0"/>
          <a:ext cx="0" cy="0"/>
          <a:chOff x="0" y="0"/>
          <a:chExt cx="0" cy="0"/>
        </a:xfrm>
      </p:grpSpPr>
      <p:sp>
        <p:nvSpPr>
          <p:cNvPr id="3339" name="Google Shape;3339;p43"/>
          <p:cNvSpPr txBox="1"/>
          <p:nvPr>
            <p:ph type="ctrTitle"/>
          </p:nvPr>
        </p:nvSpPr>
        <p:spPr>
          <a:xfrm>
            <a:off x="713325" y="3191725"/>
            <a:ext cx="5868300" cy="141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IS WORTH </a:t>
            </a:r>
            <a:r>
              <a:rPr lang="en">
                <a:solidFill>
                  <a:schemeClr val="lt1"/>
                </a:solidFill>
              </a:rPr>
              <a:t>A</a:t>
            </a:r>
            <a:r>
              <a:rPr lang="en"/>
              <a:t> </a:t>
            </a:r>
            <a:r>
              <a:rPr lang="en">
                <a:solidFill>
                  <a:schemeClr val="lt1"/>
                </a:solidFill>
              </a:rPr>
              <a:t>THOUSAND WORDS</a:t>
            </a:r>
            <a:endParaRPr>
              <a:solidFill>
                <a:schemeClr val="lt1"/>
              </a:solidFill>
            </a:endParaRPr>
          </a:p>
        </p:txBody>
      </p:sp>
      <p:grpSp>
        <p:nvGrpSpPr>
          <p:cNvPr id="3340" name="Google Shape;3340;p43"/>
          <p:cNvGrpSpPr/>
          <p:nvPr/>
        </p:nvGrpSpPr>
        <p:grpSpPr>
          <a:xfrm flipH="1">
            <a:off x="6297554" y="1871350"/>
            <a:ext cx="2846446" cy="99300"/>
            <a:chOff x="-1884292" y="4787525"/>
            <a:chExt cx="2846446" cy="99300"/>
          </a:xfrm>
        </p:grpSpPr>
        <p:sp>
          <p:nvSpPr>
            <p:cNvPr id="3341" name="Google Shape;3341;p43"/>
            <p:cNvSpPr/>
            <p:nvPr/>
          </p:nvSpPr>
          <p:spPr>
            <a:xfrm flipH="1">
              <a:off x="-1884292" y="4812875"/>
              <a:ext cx="2202300" cy="486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3"/>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3"/>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3"/>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5" name="Google Shape;3345;p43"/>
          <p:cNvSpPr/>
          <p:nvPr/>
        </p:nvSpPr>
        <p:spPr>
          <a:xfrm>
            <a:off x="614911" y="709784"/>
            <a:ext cx="1275600" cy="408900"/>
          </a:xfrm>
          <a:prstGeom prst="rect">
            <a:avLst/>
          </a:pr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3"/>
          <p:cNvSpPr/>
          <p:nvPr/>
        </p:nvSpPr>
        <p:spPr>
          <a:xfrm>
            <a:off x="492846" y="831840"/>
            <a:ext cx="1275600" cy="408900"/>
          </a:xfrm>
          <a:prstGeom prst="rect">
            <a:avLst/>
          </a:pr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7" name="Google Shape;3347;p43"/>
          <p:cNvGrpSpPr/>
          <p:nvPr/>
        </p:nvGrpSpPr>
        <p:grpSpPr>
          <a:xfrm>
            <a:off x="1324607" y="2522100"/>
            <a:ext cx="495335" cy="99300"/>
            <a:chOff x="7888719" y="489850"/>
            <a:chExt cx="495335" cy="99300"/>
          </a:xfrm>
        </p:grpSpPr>
        <p:sp>
          <p:nvSpPr>
            <p:cNvPr id="3348" name="Google Shape;3348;p43"/>
            <p:cNvSpPr/>
            <p:nvPr/>
          </p:nvSpPr>
          <p:spPr>
            <a:xfrm flipH="1">
              <a:off x="7888719"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3"/>
            <p:cNvSpPr/>
            <p:nvPr/>
          </p:nvSpPr>
          <p:spPr>
            <a:xfrm flipH="1">
              <a:off x="8086737"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3"/>
            <p:cNvSpPr/>
            <p:nvPr/>
          </p:nvSpPr>
          <p:spPr>
            <a:xfrm flipH="1">
              <a:off x="8284754"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1" name="Google Shape;3351;p43"/>
          <p:cNvGrpSpPr/>
          <p:nvPr/>
        </p:nvGrpSpPr>
        <p:grpSpPr>
          <a:xfrm>
            <a:off x="8183107" y="4004550"/>
            <a:ext cx="495335" cy="99300"/>
            <a:chOff x="7888719" y="489850"/>
            <a:chExt cx="495335" cy="99300"/>
          </a:xfrm>
        </p:grpSpPr>
        <p:sp>
          <p:nvSpPr>
            <p:cNvPr id="3352" name="Google Shape;3352;p43"/>
            <p:cNvSpPr/>
            <p:nvPr/>
          </p:nvSpPr>
          <p:spPr>
            <a:xfrm flipH="1">
              <a:off x="7888719"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3"/>
            <p:cNvSpPr/>
            <p:nvPr/>
          </p:nvSpPr>
          <p:spPr>
            <a:xfrm flipH="1">
              <a:off x="8086737"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3"/>
            <p:cNvSpPr/>
            <p:nvPr/>
          </p:nvSpPr>
          <p:spPr>
            <a:xfrm flipH="1">
              <a:off x="8284754"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8" name="Shape 3358"/>
        <p:cNvGrpSpPr/>
        <p:nvPr/>
      </p:nvGrpSpPr>
      <p:grpSpPr>
        <a:xfrm>
          <a:off x="0" y="0"/>
          <a:ext cx="0" cy="0"/>
          <a:chOff x="0" y="0"/>
          <a:chExt cx="0" cy="0"/>
        </a:xfrm>
      </p:grpSpPr>
      <p:sp>
        <p:nvSpPr>
          <p:cNvPr id="3359" name="Google Shape;3359;p44"/>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THEORETICAL </a:t>
            </a:r>
            <a:r>
              <a:rPr lang="en">
                <a:solidFill>
                  <a:schemeClr val="lt1"/>
                </a:solidFill>
              </a:rPr>
              <a:t>FRAMEWORK</a:t>
            </a:r>
            <a:endParaRPr>
              <a:solidFill>
                <a:schemeClr val="lt1"/>
              </a:solidFill>
            </a:endParaRPr>
          </a:p>
        </p:txBody>
      </p:sp>
      <p:sp>
        <p:nvSpPr>
          <p:cNvPr id="3360" name="Google Shape;3360;p44"/>
          <p:cNvSpPr txBox="1"/>
          <p:nvPr/>
        </p:nvSpPr>
        <p:spPr>
          <a:xfrm>
            <a:off x="3452937" y="2875125"/>
            <a:ext cx="2244900" cy="1757100"/>
          </a:xfrm>
          <a:prstGeom prst="rect">
            <a:avLst/>
          </a:prstGeom>
          <a:noFill/>
          <a:ln>
            <a:noFill/>
          </a:ln>
        </p:spPr>
        <p:txBody>
          <a:bodyPr anchorCtr="0" anchor="t" bIns="91425" lIns="91425" spcFirstLastPara="1" rIns="91425" wrap="square" tIns="91425">
            <a:noAutofit/>
          </a:bodyPr>
          <a:lstStyle/>
          <a:p>
            <a:pPr indent="-226059" lvl="0" marL="274320" rtl="0" algn="l">
              <a:spcBef>
                <a:spcPts val="0"/>
              </a:spcBef>
              <a:spcAft>
                <a:spcPts val="0"/>
              </a:spcAft>
              <a:buClr>
                <a:srgbClr val="D55426"/>
              </a:buClr>
              <a:buSzPts val="1400"/>
              <a:buFont typeface="Anaheim"/>
              <a:buChar char="●"/>
            </a:pPr>
            <a:r>
              <a:rPr lang="en">
                <a:solidFill>
                  <a:schemeClr val="dk1"/>
                </a:solidFill>
                <a:latin typeface="Anaheim"/>
                <a:ea typeface="Anaheim"/>
                <a:cs typeface="Anaheim"/>
                <a:sym typeface="Anaheim"/>
              </a:rPr>
              <a:t>Mercury is small</a:t>
            </a:r>
            <a:endParaRPr>
              <a:solidFill>
                <a:schemeClr val="dk1"/>
              </a:solidFill>
              <a:latin typeface="Anaheim"/>
              <a:ea typeface="Anaheim"/>
              <a:cs typeface="Anaheim"/>
              <a:sym typeface="Anaheim"/>
            </a:endParaRPr>
          </a:p>
          <a:p>
            <a:pPr indent="-226059" lvl="0" marL="274320" rtl="0" algn="l">
              <a:spcBef>
                <a:spcPts val="0"/>
              </a:spcBef>
              <a:spcAft>
                <a:spcPts val="0"/>
              </a:spcAft>
              <a:buClr>
                <a:srgbClr val="D55426"/>
              </a:buClr>
              <a:buSzPts val="1400"/>
              <a:buFont typeface="Anaheim"/>
              <a:buChar char="●"/>
            </a:pPr>
            <a:r>
              <a:rPr lang="en">
                <a:solidFill>
                  <a:schemeClr val="dk1"/>
                </a:solidFill>
                <a:latin typeface="Anaheim"/>
                <a:ea typeface="Anaheim"/>
                <a:cs typeface="Anaheim"/>
                <a:sym typeface="Anaheim"/>
              </a:rPr>
              <a:t>Earth harbors life</a:t>
            </a:r>
            <a:endParaRPr>
              <a:solidFill>
                <a:schemeClr val="dk1"/>
              </a:solidFill>
              <a:latin typeface="Anaheim"/>
              <a:ea typeface="Anaheim"/>
              <a:cs typeface="Anaheim"/>
              <a:sym typeface="Anaheim"/>
            </a:endParaRPr>
          </a:p>
          <a:p>
            <a:pPr indent="-226059" lvl="0" marL="274320" rtl="0" algn="l">
              <a:spcBef>
                <a:spcPts val="0"/>
              </a:spcBef>
              <a:spcAft>
                <a:spcPts val="0"/>
              </a:spcAft>
              <a:buClr>
                <a:srgbClr val="D55426"/>
              </a:buClr>
              <a:buSzPts val="1400"/>
              <a:buFont typeface="Anaheim"/>
              <a:buChar char="●"/>
            </a:pPr>
            <a:r>
              <a:rPr lang="en">
                <a:solidFill>
                  <a:schemeClr val="dk1"/>
                </a:solidFill>
                <a:latin typeface="Anaheim"/>
                <a:ea typeface="Anaheim"/>
                <a:cs typeface="Anaheim"/>
                <a:sym typeface="Anaheim"/>
              </a:rPr>
              <a:t>Jupiter is quite big</a:t>
            </a:r>
            <a:endParaRPr>
              <a:solidFill>
                <a:schemeClr val="dk1"/>
              </a:solidFill>
              <a:latin typeface="Anaheim"/>
              <a:ea typeface="Anaheim"/>
              <a:cs typeface="Anaheim"/>
              <a:sym typeface="Anaheim"/>
            </a:endParaRPr>
          </a:p>
          <a:p>
            <a:pPr indent="-226059" lvl="0" marL="274320" rtl="0" algn="l">
              <a:spcBef>
                <a:spcPts val="0"/>
              </a:spcBef>
              <a:spcAft>
                <a:spcPts val="0"/>
              </a:spcAft>
              <a:buClr>
                <a:srgbClr val="D55426"/>
              </a:buClr>
              <a:buSzPts val="1400"/>
              <a:buFont typeface="Anaheim"/>
              <a:buChar char="●"/>
            </a:pPr>
            <a:r>
              <a:rPr lang="en">
                <a:solidFill>
                  <a:schemeClr val="dk1"/>
                </a:solidFill>
                <a:latin typeface="Anaheim"/>
                <a:ea typeface="Anaheim"/>
                <a:cs typeface="Anaheim"/>
                <a:sym typeface="Anaheim"/>
              </a:rPr>
              <a:t>Venus is very hot</a:t>
            </a:r>
            <a:endParaRPr>
              <a:solidFill>
                <a:schemeClr val="dk1"/>
              </a:solidFill>
              <a:latin typeface="Anaheim"/>
              <a:ea typeface="Anaheim"/>
              <a:cs typeface="Anaheim"/>
              <a:sym typeface="Anaheim"/>
            </a:endParaRPr>
          </a:p>
          <a:p>
            <a:pPr indent="-226059" lvl="0" marL="274320" rtl="0" algn="l">
              <a:spcBef>
                <a:spcPts val="0"/>
              </a:spcBef>
              <a:spcAft>
                <a:spcPts val="0"/>
              </a:spcAft>
              <a:buClr>
                <a:srgbClr val="D55426"/>
              </a:buClr>
              <a:buSzPts val="1400"/>
              <a:buFont typeface="Anaheim"/>
              <a:buChar char="●"/>
            </a:pPr>
            <a:r>
              <a:rPr lang="en">
                <a:solidFill>
                  <a:schemeClr val="dk1"/>
                </a:solidFill>
                <a:latin typeface="Anaheim"/>
                <a:ea typeface="Anaheim"/>
                <a:cs typeface="Anaheim"/>
                <a:sym typeface="Anaheim"/>
              </a:rPr>
              <a:t>Mars is cold</a:t>
            </a:r>
            <a:endParaRPr>
              <a:solidFill>
                <a:schemeClr val="dk1"/>
              </a:solidFill>
              <a:latin typeface="Anaheim"/>
              <a:ea typeface="Anaheim"/>
              <a:cs typeface="Anaheim"/>
              <a:sym typeface="Anaheim"/>
            </a:endParaRPr>
          </a:p>
          <a:p>
            <a:pPr indent="-226059" lvl="0" marL="274320" rtl="0" algn="l">
              <a:spcBef>
                <a:spcPts val="0"/>
              </a:spcBef>
              <a:spcAft>
                <a:spcPts val="0"/>
              </a:spcAft>
              <a:buClr>
                <a:srgbClr val="D55426"/>
              </a:buClr>
              <a:buSzPts val="1400"/>
              <a:buFont typeface="Anaheim"/>
              <a:buChar char="●"/>
            </a:pPr>
            <a:r>
              <a:rPr lang="en">
                <a:solidFill>
                  <a:schemeClr val="dk1"/>
                </a:solidFill>
                <a:latin typeface="Anaheim"/>
                <a:ea typeface="Anaheim"/>
                <a:cs typeface="Anaheim"/>
                <a:sym typeface="Anaheim"/>
              </a:rPr>
              <a:t>Saturn has rings</a:t>
            </a:r>
            <a:endParaRPr>
              <a:solidFill>
                <a:srgbClr val="FFFFFF"/>
              </a:solidFill>
              <a:latin typeface="Anaheim"/>
              <a:ea typeface="Anaheim"/>
              <a:cs typeface="Anaheim"/>
              <a:sym typeface="Anaheim"/>
            </a:endParaRPr>
          </a:p>
        </p:txBody>
      </p:sp>
      <p:sp>
        <p:nvSpPr>
          <p:cNvPr id="3361" name="Google Shape;3361;p44"/>
          <p:cNvSpPr txBox="1"/>
          <p:nvPr/>
        </p:nvSpPr>
        <p:spPr>
          <a:xfrm>
            <a:off x="3452937" y="2563525"/>
            <a:ext cx="2244900" cy="40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rgbClr val="FFFFFF"/>
                </a:solidFill>
                <a:latin typeface="Bai Jamjuree"/>
                <a:ea typeface="Bai Jamjuree"/>
                <a:cs typeface="Bai Jamjuree"/>
                <a:sym typeface="Bai Jamjuree"/>
              </a:rPr>
              <a:t>KEY TERMS</a:t>
            </a:r>
            <a:endParaRPr b="1" sz="1800">
              <a:solidFill>
                <a:srgbClr val="FFFFFF"/>
              </a:solidFill>
              <a:latin typeface="Bai Jamjuree"/>
              <a:ea typeface="Bai Jamjuree"/>
              <a:cs typeface="Bai Jamjuree"/>
              <a:sym typeface="Bai Jamjuree"/>
            </a:endParaRPr>
          </a:p>
        </p:txBody>
      </p:sp>
      <p:sp>
        <p:nvSpPr>
          <p:cNvPr id="3362" name="Google Shape;3362;p44"/>
          <p:cNvSpPr txBox="1"/>
          <p:nvPr/>
        </p:nvSpPr>
        <p:spPr>
          <a:xfrm>
            <a:off x="720000" y="1926500"/>
            <a:ext cx="3737400" cy="40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chemeClr val="lt1"/>
                </a:solidFill>
                <a:latin typeface="Bai Jamjuree"/>
                <a:ea typeface="Bai Jamjuree"/>
                <a:cs typeface="Bai Jamjuree"/>
                <a:sym typeface="Bai Jamjuree"/>
              </a:rPr>
              <a:t>THEORETICAL FRAMEWORK</a:t>
            </a:r>
            <a:endParaRPr b="1" sz="1800">
              <a:solidFill>
                <a:schemeClr val="lt1"/>
              </a:solidFill>
              <a:latin typeface="Bai Jamjuree"/>
              <a:ea typeface="Bai Jamjuree"/>
              <a:cs typeface="Bai Jamjuree"/>
              <a:sym typeface="Bai Jamjuree"/>
            </a:endParaRPr>
          </a:p>
        </p:txBody>
      </p:sp>
      <p:sp>
        <p:nvSpPr>
          <p:cNvPr id="3363" name="Google Shape;3363;p44"/>
          <p:cNvSpPr txBox="1"/>
          <p:nvPr/>
        </p:nvSpPr>
        <p:spPr>
          <a:xfrm>
            <a:off x="720000" y="2869475"/>
            <a:ext cx="2470800" cy="7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Despite being red, Mars is actually a very cold place</a:t>
            </a:r>
            <a:endParaRPr>
              <a:solidFill>
                <a:srgbClr val="FFFFFF"/>
              </a:solidFill>
              <a:latin typeface="Anaheim"/>
              <a:ea typeface="Anaheim"/>
              <a:cs typeface="Anaheim"/>
              <a:sym typeface="Anaheim"/>
            </a:endParaRPr>
          </a:p>
        </p:txBody>
      </p:sp>
      <p:sp>
        <p:nvSpPr>
          <p:cNvPr id="3364" name="Google Shape;3364;p44"/>
          <p:cNvSpPr txBox="1"/>
          <p:nvPr/>
        </p:nvSpPr>
        <p:spPr>
          <a:xfrm>
            <a:off x="720000" y="2571750"/>
            <a:ext cx="2470800" cy="40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rgbClr val="FFFFFF"/>
                </a:solidFill>
                <a:latin typeface="Bai Jamjuree"/>
                <a:ea typeface="Bai Jamjuree"/>
                <a:cs typeface="Bai Jamjuree"/>
                <a:sym typeface="Bai Jamjuree"/>
              </a:rPr>
              <a:t>THEORIE 1</a:t>
            </a:r>
            <a:endParaRPr b="1" sz="1800">
              <a:solidFill>
                <a:srgbClr val="FFFFFF"/>
              </a:solidFill>
              <a:latin typeface="Bai Jamjuree"/>
              <a:ea typeface="Bai Jamjuree"/>
              <a:cs typeface="Bai Jamjuree"/>
              <a:sym typeface="Bai Jamjuree"/>
            </a:endParaRPr>
          </a:p>
        </p:txBody>
      </p:sp>
      <p:sp>
        <p:nvSpPr>
          <p:cNvPr id="3365" name="Google Shape;3365;p44"/>
          <p:cNvSpPr txBox="1"/>
          <p:nvPr/>
        </p:nvSpPr>
        <p:spPr>
          <a:xfrm>
            <a:off x="720000" y="3908124"/>
            <a:ext cx="2470800" cy="7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Mercury is the smallest planet of them all</a:t>
            </a:r>
            <a:endParaRPr>
              <a:solidFill>
                <a:srgbClr val="FFFFFF"/>
              </a:solidFill>
              <a:latin typeface="Anaheim"/>
              <a:ea typeface="Anaheim"/>
              <a:cs typeface="Anaheim"/>
              <a:sym typeface="Anaheim"/>
            </a:endParaRPr>
          </a:p>
        </p:txBody>
      </p:sp>
      <p:sp>
        <p:nvSpPr>
          <p:cNvPr id="3366" name="Google Shape;3366;p44"/>
          <p:cNvSpPr txBox="1"/>
          <p:nvPr/>
        </p:nvSpPr>
        <p:spPr>
          <a:xfrm>
            <a:off x="720000" y="3610408"/>
            <a:ext cx="2470800" cy="40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rgbClr val="FFFFFF"/>
                </a:solidFill>
                <a:latin typeface="Bai Jamjuree"/>
                <a:ea typeface="Bai Jamjuree"/>
                <a:cs typeface="Bai Jamjuree"/>
                <a:sym typeface="Bai Jamjuree"/>
              </a:rPr>
              <a:t>THEORIE 2</a:t>
            </a:r>
            <a:endParaRPr b="1" sz="1800">
              <a:solidFill>
                <a:srgbClr val="FFFFFF"/>
              </a:solidFill>
              <a:latin typeface="Bai Jamjuree"/>
              <a:ea typeface="Bai Jamjuree"/>
              <a:cs typeface="Bai Jamjuree"/>
              <a:sym typeface="Bai Jamjuree"/>
            </a:endParaRPr>
          </a:p>
        </p:txBody>
      </p:sp>
      <p:sp>
        <p:nvSpPr>
          <p:cNvPr id="3367" name="Google Shape;3367;p44"/>
          <p:cNvSpPr txBox="1"/>
          <p:nvPr/>
        </p:nvSpPr>
        <p:spPr>
          <a:xfrm>
            <a:off x="5959975" y="2869475"/>
            <a:ext cx="2470800" cy="7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Saturn is a gas giant and has several rings</a:t>
            </a:r>
            <a:endParaRPr>
              <a:solidFill>
                <a:srgbClr val="FFFFFF"/>
              </a:solidFill>
              <a:latin typeface="Anaheim"/>
              <a:ea typeface="Anaheim"/>
              <a:cs typeface="Anaheim"/>
              <a:sym typeface="Anaheim"/>
            </a:endParaRPr>
          </a:p>
        </p:txBody>
      </p:sp>
      <p:sp>
        <p:nvSpPr>
          <p:cNvPr id="3368" name="Google Shape;3368;p44"/>
          <p:cNvSpPr txBox="1"/>
          <p:nvPr/>
        </p:nvSpPr>
        <p:spPr>
          <a:xfrm>
            <a:off x="5959975" y="2571750"/>
            <a:ext cx="2470800" cy="40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chemeClr val="dk2"/>
                </a:solidFill>
                <a:latin typeface="Bai Jamjuree"/>
                <a:ea typeface="Bai Jamjuree"/>
                <a:cs typeface="Bai Jamjuree"/>
                <a:sym typeface="Bai Jamjuree"/>
              </a:rPr>
              <a:t>OUR FRAMEWORK</a:t>
            </a:r>
            <a:endParaRPr b="1" sz="1800">
              <a:solidFill>
                <a:schemeClr val="dk2"/>
              </a:solidFill>
              <a:latin typeface="Bai Jamjuree"/>
              <a:ea typeface="Bai Jamjuree"/>
              <a:cs typeface="Bai Jamjuree"/>
              <a:sym typeface="Bai Jamjuree"/>
            </a:endParaRPr>
          </a:p>
        </p:txBody>
      </p:sp>
      <p:grpSp>
        <p:nvGrpSpPr>
          <p:cNvPr id="3369" name="Google Shape;3369;p44"/>
          <p:cNvGrpSpPr/>
          <p:nvPr/>
        </p:nvGrpSpPr>
        <p:grpSpPr>
          <a:xfrm>
            <a:off x="7884013" y="1954538"/>
            <a:ext cx="546751" cy="99300"/>
            <a:chOff x="7888719" y="489850"/>
            <a:chExt cx="495335" cy="99300"/>
          </a:xfrm>
        </p:grpSpPr>
        <p:sp>
          <p:nvSpPr>
            <p:cNvPr id="3370" name="Google Shape;3370;p44"/>
            <p:cNvSpPr/>
            <p:nvPr/>
          </p:nvSpPr>
          <p:spPr>
            <a:xfrm flipH="1">
              <a:off x="7888719"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4"/>
            <p:cNvSpPr/>
            <p:nvPr/>
          </p:nvSpPr>
          <p:spPr>
            <a:xfrm flipH="1">
              <a:off x="8086737"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4"/>
            <p:cNvSpPr/>
            <p:nvPr/>
          </p:nvSpPr>
          <p:spPr>
            <a:xfrm flipH="1">
              <a:off x="8284754"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3" name="Google Shape;3373;p44"/>
          <p:cNvGrpSpPr/>
          <p:nvPr/>
        </p:nvGrpSpPr>
        <p:grpSpPr>
          <a:xfrm>
            <a:off x="439838" y="1483050"/>
            <a:ext cx="546751" cy="99300"/>
            <a:chOff x="7888719" y="489850"/>
            <a:chExt cx="495335" cy="99300"/>
          </a:xfrm>
        </p:grpSpPr>
        <p:sp>
          <p:nvSpPr>
            <p:cNvPr id="3374" name="Google Shape;3374;p44"/>
            <p:cNvSpPr/>
            <p:nvPr/>
          </p:nvSpPr>
          <p:spPr>
            <a:xfrm flipH="1">
              <a:off x="7888719"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4"/>
            <p:cNvSpPr/>
            <p:nvPr/>
          </p:nvSpPr>
          <p:spPr>
            <a:xfrm flipH="1">
              <a:off x="8086737"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4"/>
            <p:cNvSpPr/>
            <p:nvPr/>
          </p:nvSpPr>
          <p:spPr>
            <a:xfrm flipH="1">
              <a:off x="8284754"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7" name="Google Shape;3377;p44"/>
          <p:cNvGrpSpPr/>
          <p:nvPr/>
        </p:nvGrpSpPr>
        <p:grpSpPr>
          <a:xfrm>
            <a:off x="6050000" y="3610218"/>
            <a:ext cx="851364" cy="847559"/>
            <a:chOff x="6050000" y="3610218"/>
            <a:chExt cx="851364" cy="847559"/>
          </a:xfrm>
        </p:grpSpPr>
        <p:grpSp>
          <p:nvGrpSpPr>
            <p:cNvPr id="3378" name="Google Shape;3378;p44"/>
            <p:cNvGrpSpPr/>
            <p:nvPr/>
          </p:nvGrpSpPr>
          <p:grpSpPr>
            <a:xfrm>
              <a:off x="6126200" y="3686418"/>
              <a:ext cx="775164" cy="771359"/>
              <a:chOff x="-42259725" y="3951100"/>
              <a:chExt cx="318225" cy="316650"/>
            </a:xfrm>
          </p:grpSpPr>
          <p:sp>
            <p:nvSpPr>
              <p:cNvPr id="3379" name="Google Shape;3379;p44"/>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4"/>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1" name="Google Shape;3381;p44"/>
            <p:cNvGrpSpPr/>
            <p:nvPr/>
          </p:nvGrpSpPr>
          <p:grpSpPr>
            <a:xfrm>
              <a:off x="6050000" y="3610218"/>
              <a:ext cx="775164" cy="771359"/>
              <a:chOff x="-42259725" y="3951100"/>
              <a:chExt cx="318225" cy="316650"/>
            </a:xfrm>
          </p:grpSpPr>
          <p:sp>
            <p:nvSpPr>
              <p:cNvPr id="3382" name="Google Shape;3382;p44"/>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4"/>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7" name="Shape 3387"/>
        <p:cNvGrpSpPr/>
        <p:nvPr/>
      </p:nvGrpSpPr>
      <p:grpSpPr>
        <a:xfrm>
          <a:off x="0" y="0"/>
          <a:ext cx="0" cy="0"/>
          <a:chOff x="0" y="0"/>
          <a:chExt cx="0" cy="0"/>
        </a:xfrm>
      </p:grpSpPr>
      <p:sp>
        <p:nvSpPr>
          <p:cNvPr id="3388" name="Google Shape;3388;p45"/>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SCHEDULE</a:t>
            </a:r>
            <a:endParaRPr>
              <a:solidFill>
                <a:schemeClr val="lt1"/>
              </a:solidFill>
            </a:endParaRPr>
          </a:p>
        </p:txBody>
      </p:sp>
      <p:graphicFrame>
        <p:nvGraphicFramePr>
          <p:cNvPr id="3389" name="Google Shape;3389;p45"/>
          <p:cNvGraphicFramePr/>
          <p:nvPr/>
        </p:nvGraphicFramePr>
        <p:xfrm>
          <a:off x="720000" y="2447725"/>
          <a:ext cx="3000000" cy="3000000"/>
        </p:xfrm>
        <a:graphic>
          <a:graphicData uri="http://schemas.openxmlformats.org/drawingml/2006/table">
            <a:tbl>
              <a:tblPr>
                <a:noFill/>
                <a:tableStyleId>{02DD1E76-0EFC-41D5-8E67-69DF25D8B14F}</a:tableStyleId>
              </a:tblPr>
              <a:tblGrid>
                <a:gridCol w="1546775"/>
                <a:gridCol w="1539300"/>
                <a:gridCol w="1539300"/>
                <a:gridCol w="1539300"/>
                <a:gridCol w="1546100"/>
              </a:tblGrid>
              <a:tr h="438550">
                <a:tc>
                  <a:txBody>
                    <a:bodyPr/>
                    <a:lstStyle/>
                    <a:p>
                      <a:pPr indent="0" lvl="0" marL="0" rtl="0" algn="l">
                        <a:spcBef>
                          <a:spcPts val="0"/>
                        </a:spcBef>
                        <a:spcAft>
                          <a:spcPts val="0"/>
                        </a:spcAft>
                        <a:buNone/>
                      </a:pPr>
                      <a:r>
                        <a:rPr b="1" lang="en" sz="1800">
                          <a:solidFill>
                            <a:schemeClr val="dk1"/>
                          </a:solidFill>
                          <a:latin typeface="Bai Jamjuree"/>
                          <a:ea typeface="Bai Jamjuree"/>
                          <a:cs typeface="Bai Jamjuree"/>
                          <a:sym typeface="Bai Jamjuree"/>
                        </a:rPr>
                        <a:t>JAN</a:t>
                      </a:r>
                      <a:endParaRPr b="1" sz="1800">
                        <a:solidFill>
                          <a:schemeClr val="dk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1800">
                          <a:solidFill>
                            <a:schemeClr val="dk1"/>
                          </a:solidFill>
                          <a:latin typeface="Bai Jamjuree"/>
                          <a:ea typeface="Bai Jamjuree"/>
                          <a:cs typeface="Bai Jamjuree"/>
                          <a:sym typeface="Bai Jamjuree"/>
                        </a:rPr>
                        <a:t>FEB</a:t>
                      </a:r>
                      <a:endParaRPr b="1" sz="1800">
                        <a:solidFill>
                          <a:schemeClr val="dk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1800">
                          <a:solidFill>
                            <a:schemeClr val="dk1"/>
                          </a:solidFill>
                          <a:latin typeface="Bai Jamjuree"/>
                          <a:ea typeface="Bai Jamjuree"/>
                          <a:cs typeface="Bai Jamjuree"/>
                          <a:sym typeface="Bai Jamjuree"/>
                        </a:rPr>
                        <a:t>MAR</a:t>
                      </a:r>
                      <a:endParaRPr b="1" sz="1800">
                        <a:solidFill>
                          <a:schemeClr val="dk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1800">
                          <a:solidFill>
                            <a:schemeClr val="dk1"/>
                          </a:solidFill>
                          <a:latin typeface="Bai Jamjuree"/>
                          <a:ea typeface="Bai Jamjuree"/>
                          <a:cs typeface="Bai Jamjuree"/>
                          <a:sym typeface="Bai Jamjuree"/>
                        </a:rPr>
                        <a:t>APR</a:t>
                      </a:r>
                      <a:endParaRPr b="1" sz="1800">
                        <a:solidFill>
                          <a:schemeClr val="dk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Clr>
                          <a:srgbClr val="364740"/>
                        </a:buClr>
                        <a:buSzPts val="1100"/>
                        <a:buFont typeface="Arial"/>
                        <a:buNone/>
                      </a:pPr>
                      <a:r>
                        <a:rPr b="1" lang="en" sz="1800">
                          <a:solidFill>
                            <a:schemeClr val="dk1"/>
                          </a:solidFill>
                          <a:latin typeface="Bai Jamjuree"/>
                          <a:ea typeface="Bai Jamjuree"/>
                          <a:cs typeface="Bai Jamjuree"/>
                          <a:sym typeface="Bai Jamjuree"/>
                        </a:rPr>
                        <a:t>MAY</a:t>
                      </a:r>
                      <a:endParaRPr b="1" sz="1800">
                        <a:solidFill>
                          <a:schemeClr val="dk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30575">
                <a:tc>
                  <a:txBody>
                    <a:bodyPr/>
                    <a:lstStyle/>
                    <a:p>
                      <a:pPr indent="0" lvl="0" marL="0" rtl="0" algn="l">
                        <a:spcBef>
                          <a:spcPts val="0"/>
                        </a:spcBef>
                        <a:spcAft>
                          <a:spcPts val="0"/>
                        </a:spcAft>
                        <a:buNone/>
                      </a:pPr>
                      <a:r>
                        <a:rPr b="1" lang="en" sz="1800">
                          <a:solidFill>
                            <a:schemeClr val="lt1"/>
                          </a:solidFill>
                          <a:latin typeface="Bai Jamjuree"/>
                          <a:ea typeface="Bai Jamjuree"/>
                          <a:cs typeface="Bai Jamjuree"/>
                          <a:sym typeface="Bai Jamjuree"/>
                        </a:rPr>
                        <a:t>TASK</a:t>
                      </a:r>
                      <a:endParaRPr b="1" sz="1800">
                        <a:solidFill>
                          <a:schemeClr val="lt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l">
                        <a:spcBef>
                          <a:spcPts val="0"/>
                        </a:spcBef>
                        <a:spcAft>
                          <a:spcPts val="0"/>
                        </a:spcAft>
                        <a:buNone/>
                      </a:pPr>
                      <a:r>
                        <a:rPr b="1" lang="en" sz="1800">
                          <a:solidFill>
                            <a:schemeClr val="lt1"/>
                          </a:solidFill>
                          <a:latin typeface="Bai Jamjuree"/>
                          <a:ea typeface="Bai Jamjuree"/>
                          <a:cs typeface="Bai Jamjuree"/>
                          <a:sym typeface="Bai Jamjuree"/>
                        </a:rPr>
                        <a:t>DESCRIPTION</a:t>
                      </a:r>
                      <a:endParaRPr b="1" sz="1800">
                        <a:solidFill>
                          <a:schemeClr val="lt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rtl="0" algn="l">
                        <a:spcBef>
                          <a:spcPts val="0"/>
                        </a:spcBef>
                        <a:spcAft>
                          <a:spcPts val="0"/>
                        </a:spcAft>
                        <a:buNone/>
                      </a:pPr>
                      <a:r>
                        <a:rPr b="1" lang="en" sz="1800">
                          <a:solidFill>
                            <a:schemeClr val="lt1"/>
                          </a:solidFill>
                          <a:latin typeface="Bai Jamjuree"/>
                          <a:ea typeface="Bai Jamjuree"/>
                          <a:cs typeface="Bai Jamjuree"/>
                          <a:sym typeface="Bai Jamjuree"/>
                        </a:rPr>
                        <a:t>DATE</a:t>
                      </a:r>
                      <a:endParaRPr b="1" sz="1800">
                        <a:solidFill>
                          <a:schemeClr val="lt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Clr>
                          <a:srgbClr val="364740"/>
                        </a:buClr>
                        <a:buSzPts val="1100"/>
                        <a:buFont typeface="Arial"/>
                        <a:buNone/>
                      </a:pPr>
                      <a:r>
                        <a:rPr b="1" lang="en" sz="1800">
                          <a:solidFill>
                            <a:schemeClr val="lt1"/>
                          </a:solidFill>
                          <a:latin typeface="Bai Jamjuree"/>
                          <a:ea typeface="Bai Jamjuree"/>
                          <a:cs typeface="Bai Jamjuree"/>
                          <a:sym typeface="Bai Jamjuree"/>
                        </a:rPr>
                        <a:t>STATUS</a:t>
                      </a:r>
                      <a:endParaRPr b="1" sz="1800">
                        <a:solidFill>
                          <a:schemeClr val="lt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30575">
                <a:tc>
                  <a:txBody>
                    <a:bodyPr/>
                    <a:lstStyle/>
                    <a:p>
                      <a:pPr indent="0" lvl="0" marL="0" marR="0" rtl="0" algn="l">
                        <a:lnSpc>
                          <a:spcPct val="100000"/>
                        </a:lnSpc>
                        <a:spcBef>
                          <a:spcPts val="0"/>
                        </a:spcBef>
                        <a:spcAft>
                          <a:spcPts val="0"/>
                        </a:spcAft>
                        <a:buNone/>
                      </a:pPr>
                      <a:r>
                        <a:rPr b="1" lang="en" sz="1800">
                          <a:solidFill>
                            <a:schemeClr val="dk1"/>
                          </a:solidFill>
                          <a:latin typeface="Bai Jamjuree"/>
                          <a:ea typeface="Bai Jamjuree"/>
                          <a:cs typeface="Bai Jamjuree"/>
                          <a:sym typeface="Bai Jamjuree"/>
                        </a:rPr>
                        <a:t>MARS</a:t>
                      </a:r>
                      <a:endParaRPr b="1" sz="1800">
                        <a:solidFill>
                          <a:schemeClr val="dk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Mars is actually a very cold place</a:t>
                      </a:r>
                      <a:endParaRPr>
                        <a:solidFill>
                          <a:schemeClr val="dk1"/>
                        </a:solidFill>
                        <a:latin typeface="Anaheim"/>
                        <a:ea typeface="Anaheim"/>
                        <a:cs typeface="Anaheim"/>
                        <a:sym typeface="Anahei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rtl="0" algn="l">
                        <a:spcBef>
                          <a:spcPts val="0"/>
                        </a:spcBef>
                        <a:spcAft>
                          <a:spcPts val="0"/>
                        </a:spcAft>
                        <a:buNone/>
                      </a:pPr>
                      <a:r>
                        <a:rPr lang="en">
                          <a:solidFill>
                            <a:schemeClr val="dk1"/>
                          </a:solidFill>
                          <a:latin typeface="Anaheim"/>
                          <a:ea typeface="Anaheim"/>
                          <a:cs typeface="Anaheim"/>
                          <a:sym typeface="Anaheim"/>
                        </a:rPr>
                        <a:t>Jan 1 - Mar 15</a:t>
                      </a:r>
                      <a:endParaRPr>
                        <a:solidFill>
                          <a:schemeClr val="dk1"/>
                        </a:solidFill>
                        <a:latin typeface="Anaheim"/>
                        <a:ea typeface="Anaheim"/>
                        <a:cs typeface="Anaheim"/>
                        <a:sym typeface="Anahei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Anaheim"/>
                          <a:ea typeface="Anaheim"/>
                          <a:cs typeface="Anaheim"/>
                          <a:sym typeface="Anaheim"/>
                        </a:rPr>
                        <a:t>Completed</a:t>
                      </a:r>
                      <a:endParaRPr>
                        <a:solidFill>
                          <a:schemeClr val="dk1"/>
                        </a:solidFill>
                        <a:latin typeface="Anaheim"/>
                        <a:ea typeface="Anaheim"/>
                        <a:cs typeface="Anaheim"/>
                        <a:sym typeface="Anahei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30575">
                <a:tc>
                  <a:txBody>
                    <a:bodyPr/>
                    <a:lstStyle/>
                    <a:p>
                      <a:pPr indent="0" lvl="0" marL="0" rtl="0" algn="l">
                        <a:spcBef>
                          <a:spcPts val="0"/>
                        </a:spcBef>
                        <a:spcAft>
                          <a:spcPts val="0"/>
                        </a:spcAft>
                        <a:buNone/>
                      </a:pPr>
                      <a:r>
                        <a:rPr b="1" lang="en" sz="1800">
                          <a:solidFill>
                            <a:schemeClr val="dk1"/>
                          </a:solidFill>
                          <a:latin typeface="Bai Jamjuree"/>
                          <a:ea typeface="Bai Jamjuree"/>
                          <a:cs typeface="Bai Jamjuree"/>
                          <a:sym typeface="Bai Jamjuree"/>
                        </a:rPr>
                        <a:t>EARTH</a:t>
                      </a:r>
                      <a:endParaRPr b="1" sz="1800">
                        <a:solidFill>
                          <a:schemeClr val="dk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l">
                        <a:spcBef>
                          <a:spcPts val="0"/>
                        </a:spcBef>
                        <a:spcAft>
                          <a:spcPts val="0"/>
                        </a:spcAft>
                        <a:buNone/>
                      </a:pPr>
                      <a:r>
                        <a:rPr lang="en">
                          <a:solidFill>
                            <a:schemeClr val="dk1"/>
                          </a:solidFill>
                          <a:latin typeface="Anaheim"/>
                          <a:ea typeface="Anaheim"/>
                          <a:cs typeface="Anaheim"/>
                          <a:sym typeface="Anaheim"/>
                        </a:rPr>
                        <a:t>Earth is where we all live</a:t>
                      </a:r>
                      <a:endParaRPr>
                        <a:solidFill>
                          <a:schemeClr val="dk1"/>
                        </a:solidFill>
                        <a:latin typeface="Anaheim"/>
                        <a:ea typeface="Anaheim"/>
                        <a:cs typeface="Anaheim"/>
                        <a:sym typeface="Anahei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rtl="0" algn="l">
                        <a:spcBef>
                          <a:spcPts val="0"/>
                        </a:spcBef>
                        <a:spcAft>
                          <a:spcPts val="0"/>
                        </a:spcAft>
                        <a:buNone/>
                      </a:pPr>
                      <a:r>
                        <a:rPr lang="en">
                          <a:solidFill>
                            <a:schemeClr val="dk1"/>
                          </a:solidFill>
                          <a:latin typeface="Anaheim"/>
                          <a:ea typeface="Anaheim"/>
                          <a:cs typeface="Anaheim"/>
                          <a:sym typeface="Anaheim"/>
                        </a:rPr>
                        <a:t>Feb 1 - Apr 15</a:t>
                      </a:r>
                      <a:endParaRPr>
                        <a:solidFill>
                          <a:schemeClr val="dk1"/>
                        </a:solidFill>
                        <a:latin typeface="Anaheim"/>
                        <a:ea typeface="Anaheim"/>
                        <a:cs typeface="Anaheim"/>
                        <a:sym typeface="Anahei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Anaheim"/>
                          <a:ea typeface="Anaheim"/>
                          <a:cs typeface="Anaheim"/>
                          <a:sym typeface="Anaheim"/>
                        </a:rPr>
                        <a:t>In progress</a:t>
                      </a:r>
                      <a:endParaRPr>
                        <a:solidFill>
                          <a:schemeClr val="dk1"/>
                        </a:solidFill>
                        <a:latin typeface="Anaheim"/>
                        <a:ea typeface="Anaheim"/>
                        <a:cs typeface="Anaheim"/>
                        <a:sym typeface="Anahei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30575">
                <a:tc>
                  <a:txBody>
                    <a:bodyPr/>
                    <a:lstStyle/>
                    <a:p>
                      <a:pPr indent="0" lvl="0" marL="0" rtl="0" algn="l">
                        <a:spcBef>
                          <a:spcPts val="0"/>
                        </a:spcBef>
                        <a:spcAft>
                          <a:spcPts val="0"/>
                        </a:spcAft>
                        <a:buNone/>
                      </a:pPr>
                      <a:r>
                        <a:rPr b="1" lang="en" sz="1800">
                          <a:solidFill>
                            <a:schemeClr val="dk1"/>
                          </a:solidFill>
                          <a:latin typeface="Bai Jamjuree"/>
                          <a:ea typeface="Bai Jamjuree"/>
                          <a:cs typeface="Bai Jamjuree"/>
                          <a:sym typeface="Bai Jamjuree"/>
                        </a:rPr>
                        <a:t>VENUS</a:t>
                      </a:r>
                      <a:endParaRPr b="1" sz="1800">
                        <a:solidFill>
                          <a:schemeClr val="dk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l">
                        <a:spcBef>
                          <a:spcPts val="0"/>
                        </a:spcBef>
                        <a:spcAft>
                          <a:spcPts val="0"/>
                        </a:spcAft>
                        <a:buNone/>
                      </a:pPr>
                      <a:r>
                        <a:rPr lang="en">
                          <a:solidFill>
                            <a:schemeClr val="dk1"/>
                          </a:solidFill>
                          <a:latin typeface="Anaheim"/>
                          <a:ea typeface="Anaheim"/>
                          <a:cs typeface="Anaheim"/>
                          <a:sym typeface="Anaheim"/>
                        </a:rPr>
                        <a:t>Venus has a beautiful name</a:t>
                      </a:r>
                      <a:endParaRPr>
                        <a:solidFill>
                          <a:schemeClr val="dk1"/>
                        </a:solidFill>
                        <a:latin typeface="Anaheim"/>
                        <a:ea typeface="Anaheim"/>
                        <a:cs typeface="Anaheim"/>
                        <a:sym typeface="Anahei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rtl="0" algn="l">
                        <a:spcBef>
                          <a:spcPts val="0"/>
                        </a:spcBef>
                        <a:spcAft>
                          <a:spcPts val="0"/>
                        </a:spcAft>
                        <a:buNone/>
                      </a:pPr>
                      <a:r>
                        <a:rPr lang="en">
                          <a:solidFill>
                            <a:schemeClr val="dk1"/>
                          </a:solidFill>
                          <a:latin typeface="Anaheim"/>
                          <a:ea typeface="Anaheim"/>
                          <a:cs typeface="Anaheim"/>
                          <a:sym typeface="Anaheim"/>
                        </a:rPr>
                        <a:t>Apr 1 - May 30</a:t>
                      </a:r>
                      <a:endParaRPr>
                        <a:solidFill>
                          <a:schemeClr val="dk1"/>
                        </a:solidFill>
                        <a:latin typeface="Anaheim"/>
                        <a:ea typeface="Anaheim"/>
                        <a:cs typeface="Anaheim"/>
                        <a:sym typeface="Anahei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Anaheim"/>
                          <a:ea typeface="Anaheim"/>
                          <a:cs typeface="Anaheim"/>
                          <a:sym typeface="Anaheim"/>
                        </a:rPr>
                        <a:t>Delayed</a:t>
                      </a:r>
                      <a:endParaRPr>
                        <a:solidFill>
                          <a:schemeClr val="dk1"/>
                        </a:solidFill>
                        <a:latin typeface="Anaheim"/>
                        <a:ea typeface="Anaheim"/>
                        <a:cs typeface="Anaheim"/>
                        <a:sym typeface="Anahei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3390" name="Google Shape;3390;p45"/>
          <p:cNvGraphicFramePr/>
          <p:nvPr/>
        </p:nvGraphicFramePr>
        <p:xfrm>
          <a:off x="720000" y="1455325"/>
          <a:ext cx="3000000" cy="3000000"/>
        </p:xfrm>
        <a:graphic>
          <a:graphicData uri="http://schemas.openxmlformats.org/drawingml/2006/table">
            <a:tbl>
              <a:tblPr>
                <a:noFill/>
                <a:tableStyleId>{02DD1E76-0EFC-41D5-8E67-69DF25D8B14F}</a:tableStyleId>
              </a:tblPr>
              <a:tblGrid>
                <a:gridCol w="1546775"/>
                <a:gridCol w="1539300"/>
                <a:gridCol w="1539300"/>
                <a:gridCol w="1539300"/>
                <a:gridCol w="1546100"/>
              </a:tblGrid>
              <a:tr h="334850">
                <a:tc>
                  <a:txBody>
                    <a:bodyPr/>
                    <a:lstStyle/>
                    <a:p>
                      <a:pPr indent="0" lvl="0" marL="0" rtl="0" algn="l">
                        <a:spcBef>
                          <a:spcPts val="0"/>
                        </a:spcBef>
                        <a:spcAft>
                          <a:spcPts val="0"/>
                        </a:spcAft>
                        <a:buNone/>
                      </a:pPr>
                      <a:r>
                        <a:rPr b="1" lang="en" sz="1800">
                          <a:solidFill>
                            <a:schemeClr val="lt1"/>
                          </a:solidFill>
                          <a:latin typeface="Bai Jamjuree"/>
                          <a:ea typeface="Bai Jamjuree"/>
                          <a:cs typeface="Bai Jamjuree"/>
                          <a:sym typeface="Bai Jamjuree"/>
                        </a:rPr>
                        <a:t>TASK 1</a:t>
                      </a:r>
                      <a:endParaRPr b="1" sz="1800">
                        <a:solidFill>
                          <a:schemeClr val="lt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b="1" sz="1800">
                        <a:solidFill>
                          <a:schemeClr val="dk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b="1" sz="1800">
                        <a:solidFill>
                          <a:schemeClr val="dk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b="1" sz="1800">
                        <a:solidFill>
                          <a:schemeClr val="dk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Clr>
                          <a:srgbClr val="364740"/>
                        </a:buClr>
                        <a:buSzPts val="1100"/>
                        <a:buFont typeface="Arial"/>
                        <a:buNone/>
                      </a:pPr>
                      <a:r>
                        <a:t/>
                      </a:r>
                      <a:endParaRPr b="1" sz="1800">
                        <a:solidFill>
                          <a:schemeClr val="dk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28775">
                <a:tc>
                  <a:txBody>
                    <a:bodyPr/>
                    <a:lstStyle/>
                    <a:p>
                      <a:pPr indent="0" lvl="0" marL="0" rtl="0" algn="l">
                        <a:spcBef>
                          <a:spcPts val="0"/>
                        </a:spcBef>
                        <a:spcAft>
                          <a:spcPts val="0"/>
                        </a:spcAft>
                        <a:buNone/>
                      </a:pPr>
                      <a:r>
                        <a:t/>
                      </a:r>
                      <a:endParaRPr b="1" sz="1800">
                        <a:solidFill>
                          <a:schemeClr val="lt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b="1" lang="en" sz="1800">
                          <a:solidFill>
                            <a:schemeClr val="lt1"/>
                          </a:solidFill>
                          <a:latin typeface="Bai Jamjuree"/>
                          <a:ea typeface="Bai Jamjuree"/>
                          <a:cs typeface="Bai Jamjuree"/>
                          <a:sym typeface="Bai Jamjuree"/>
                        </a:rPr>
                        <a:t>TASK 2</a:t>
                      </a:r>
                      <a:endParaRPr b="1" sz="1800">
                        <a:solidFill>
                          <a:schemeClr val="lt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b="1" sz="1800">
                        <a:solidFill>
                          <a:schemeClr val="dk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b="1" sz="1800">
                        <a:solidFill>
                          <a:schemeClr val="lt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Clr>
                          <a:srgbClr val="364740"/>
                        </a:buClr>
                        <a:buSzPts val="1100"/>
                        <a:buFont typeface="Arial"/>
                        <a:buNone/>
                      </a:pPr>
                      <a:r>
                        <a:t/>
                      </a:r>
                      <a:endParaRPr b="1" sz="1800">
                        <a:solidFill>
                          <a:schemeClr val="lt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28775">
                <a:tc>
                  <a:txBody>
                    <a:bodyPr/>
                    <a:lstStyle/>
                    <a:p>
                      <a:pPr indent="0" lvl="0" marL="0" marR="0" rtl="0" algn="l">
                        <a:lnSpc>
                          <a:spcPct val="100000"/>
                        </a:lnSpc>
                        <a:spcBef>
                          <a:spcPts val="0"/>
                        </a:spcBef>
                        <a:spcAft>
                          <a:spcPts val="0"/>
                        </a:spcAft>
                        <a:buNone/>
                      </a:pPr>
                      <a:r>
                        <a:t/>
                      </a:r>
                      <a:endParaRPr b="1" sz="1800">
                        <a:solidFill>
                          <a:schemeClr val="dk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b="1" sz="1800">
                        <a:solidFill>
                          <a:schemeClr val="dk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b="1" sz="1800">
                        <a:solidFill>
                          <a:schemeClr val="dk1"/>
                        </a:solidFill>
                        <a:latin typeface="Bai Jamjuree"/>
                        <a:ea typeface="Bai Jamjuree"/>
                        <a:cs typeface="Bai Jamjuree"/>
                        <a:sym typeface="Bai Jamjur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b="1" lang="en" sz="1800">
                          <a:solidFill>
                            <a:schemeClr val="lt1"/>
                          </a:solidFill>
                          <a:latin typeface="Bai Jamjuree"/>
                          <a:ea typeface="Bai Jamjuree"/>
                          <a:cs typeface="Bai Jamjuree"/>
                          <a:sym typeface="Bai Jamjuree"/>
                        </a:rPr>
                        <a:t>TASK 3</a:t>
                      </a:r>
                      <a:endParaRPr>
                        <a:solidFill>
                          <a:schemeClr val="lt1"/>
                        </a:solidFill>
                        <a:latin typeface="Anaheim"/>
                        <a:ea typeface="Anaheim"/>
                        <a:cs typeface="Anaheim"/>
                        <a:sym typeface="Anahei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Anaheim"/>
                        <a:ea typeface="Anaheim"/>
                        <a:cs typeface="Anaheim"/>
                        <a:sym typeface="Anahei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pSp>
        <p:nvGrpSpPr>
          <p:cNvPr id="3391" name="Google Shape;3391;p45"/>
          <p:cNvGrpSpPr/>
          <p:nvPr/>
        </p:nvGrpSpPr>
        <p:grpSpPr>
          <a:xfrm flipH="1">
            <a:off x="5345379" y="839650"/>
            <a:ext cx="3798647" cy="99300"/>
            <a:chOff x="-2836493" y="4787525"/>
            <a:chExt cx="3798647" cy="99300"/>
          </a:xfrm>
        </p:grpSpPr>
        <p:sp>
          <p:nvSpPr>
            <p:cNvPr id="3392" name="Google Shape;3392;p45"/>
            <p:cNvSpPr/>
            <p:nvPr/>
          </p:nvSpPr>
          <p:spPr>
            <a:xfrm flipH="1">
              <a:off x="-2836493" y="4812875"/>
              <a:ext cx="3154500" cy="486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5"/>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5"/>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5"/>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9" name="Shape 3399"/>
        <p:cNvGrpSpPr/>
        <p:nvPr/>
      </p:nvGrpSpPr>
      <p:grpSpPr>
        <a:xfrm>
          <a:off x="0" y="0"/>
          <a:ext cx="0" cy="0"/>
          <a:chOff x="0" y="0"/>
          <a:chExt cx="0" cy="0"/>
        </a:xfrm>
      </p:grpSpPr>
      <p:sp>
        <p:nvSpPr>
          <p:cNvPr id="3400" name="Google Shape;3400;p46"/>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METHODOLOGY</a:t>
            </a:r>
            <a:endParaRPr>
              <a:solidFill>
                <a:schemeClr val="lt1"/>
              </a:solidFill>
            </a:endParaRPr>
          </a:p>
        </p:txBody>
      </p:sp>
      <p:sp>
        <p:nvSpPr>
          <p:cNvPr id="3401" name="Google Shape;3401;p46"/>
          <p:cNvSpPr txBox="1"/>
          <p:nvPr/>
        </p:nvSpPr>
        <p:spPr>
          <a:xfrm>
            <a:off x="5668175" y="2869475"/>
            <a:ext cx="1774200" cy="59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naheim"/>
                <a:ea typeface="Anaheim"/>
                <a:cs typeface="Anaheim"/>
                <a:sym typeface="Anaheim"/>
              </a:rPr>
              <a:t>Mercury is the smallest planet</a:t>
            </a:r>
            <a:endParaRPr>
              <a:solidFill>
                <a:srgbClr val="FFFFFF"/>
              </a:solidFill>
              <a:latin typeface="Anaheim"/>
              <a:ea typeface="Anaheim"/>
              <a:cs typeface="Anaheim"/>
              <a:sym typeface="Anaheim"/>
            </a:endParaRPr>
          </a:p>
        </p:txBody>
      </p:sp>
      <p:sp>
        <p:nvSpPr>
          <p:cNvPr id="3402" name="Google Shape;3402;p46"/>
          <p:cNvSpPr txBox="1"/>
          <p:nvPr/>
        </p:nvSpPr>
        <p:spPr>
          <a:xfrm>
            <a:off x="5668163" y="2571750"/>
            <a:ext cx="1774200" cy="401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800">
                <a:solidFill>
                  <a:srgbClr val="FFFFFF"/>
                </a:solidFill>
                <a:latin typeface="Bai Jamjuree"/>
                <a:ea typeface="Bai Jamjuree"/>
                <a:cs typeface="Bai Jamjuree"/>
                <a:sym typeface="Bai Jamjuree"/>
              </a:rPr>
              <a:t>MERCURY</a:t>
            </a:r>
            <a:endParaRPr b="1" sz="1800">
              <a:solidFill>
                <a:srgbClr val="FFFFFF"/>
              </a:solidFill>
              <a:latin typeface="Bai Jamjuree"/>
              <a:ea typeface="Bai Jamjuree"/>
              <a:cs typeface="Bai Jamjuree"/>
              <a:sym typeface="Bai Jamjuree"/>
            </a:endParaRPr>
          </a:p>
        </p:txBody>
      </p:sp>
      <p:sp>
        <p:nvSpPr>
          <p:cNvPr id="3403" name="Google Shape;3403;p46"/>
          <p:cNvSpPr txBox="1"/>
          <p:nvPr/>
        </p:nvSpPr>
        <p:spPr>
          <a:xfrm>
            <a:off x="1701625" y="2869475"/>
            <a:ext cx="1774200" cy="59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naheim"/>
                <a:ea typeface="Anaheim"/>
                <a:cs typeface="Anaheim"/>
                <a:sym typeface="Anaheim"/>
              </a:rPr>
              <a:t>Mars is actually a cold place</a:t>
            </a:r>
            <a:endParaRPr>
              <a:solidFill>
                <a:srgbClr val="FFFFFF"/>
              </a:solidFill>
              <a:latin typeface="Anaheim"/>
              <a:ea typeface="Anaheim"/>
              <a:cs typeface="Anaheim"/>
              <a:sym typeface="Anaheim"/>
            </a:endParaRPr>
          </a:p>
        </p:txBody>
      </p:sp>
      <p:sp>
        <p:nvSpPr>
          <p:cNvPr id="3404" name="Google Shape;3404;p46"/>
          <p:cNvSpPr txBox="1"/>
          <p:nvPr/>
        </p:nvSpPr>
        <p:spPr>
          <a:xfrm>
            <a:off x="1701625" y="2571750"/>
            <a:ext cx="1774200" cy="401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800">
                <a:solidFill>
                  <a:srgbClr val="FFFFFF"/>
                </a:solidFill>
                <a:latin typeface="Bai Jamjuree"/>
                <a:ea typeface="Bai Jamjuree"/>
                <a:cs typeface="Bai Jamjuree"/>
                <a:sym typeface="Bai Jamjuree"/>
              </a:rPr>
              <a:t>MARS</a:t>
            </a:r>
            <a:endParaRPr b="1" sz="1800">
              <a:solidFill>
                <a:srgbClr val="FFFFFF"/>
              </a:solidFill>
              <a:latin typeface="Bai Jamjuree"/>
              <a:ea typeface="Bai Jamjuree"/>
              <a:cs typeface="Bai Jamjuree"/>
              <a:sym typeface="Bai Jamjuree"/>
            </a:endParaRPr>
          </a:p>
        </p:txBody>
      </p:sp>
      <p:sp>
        <p:nvSpPr>
          <p:cNvPr id="3405" name="Google Shape;3405;p46"/>
          <p:cNvSpPr txBox="1"/>
          <p:nvPr/>
        </p:nvSpPr>
        <p:spPr>
          <a:xfrm>
            <a:off x="709988" y="3902750"/>
            <a:ext cx="1774200" cy="59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naheim"/>
                <a:ea typeface="Anaheim"/>
                <a:cs typeface="Anaheim"/>
                <a:sym typeface="Anaheim"/>
              </a:rPr>
              <a:t>Earth is the third planet from Sun</a:t>
            </a:r>
            <a:endParaRPr>
              <a:solidFill>
                <a:srgbClr val="FFFFFF"/>
              </a:solidFill>
              <a:latin typeface="Anaheim"/>
              <a:ea typeface="Anaheim"/>
              <a:cs typeface="Anaheim"/>
              <a:sym typeface="Anaheim"/>
            </a:endParaRPr>
          </a:p>
        </p:txBody>
      </p:sp>
      <p:sp>
        <p:nvSpPr>
          <p:cNvPr id="3406" name="Google Shape;3406;p46"/>
          <p:cNvSpPr txBox="1"/>
          <p:nvPr/>
        </p:nvSpPr>
        <p:spPr>
          <a:xfrm>
            <a:off x="2693263" y="3902750"/>
            <a:ext cx="1774200" cy="59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naheim"/>
                <a:ea typeface="Anaheim"/>
                <a:cs typeface="Anaheim"/>
                <a:sym typeface="Anaheim"/>
              </a:rPr>
              <a:t>This planet is a very hot planet</a:t>
            </a:r>
            <a:endParaRPr>
              <a:solidFill>
                <a:srgbClr val="FFFFFF"/>
              </a:solidFill>
              <a:latin typeface="Anaheim"/>
              <a:ea typeface="Anaheim"/>
              <a:cs typeface="Anaheim"/>
              <a:sym typeface="Anaheim"/>
            </a:endParaRPr>
          </a:p>
        </p:txBody>
      </p:sp>
      <p:sp>
        <p:nvSpPr>
          <p:cNvPr id="3407" name="Google Shape;3407;p46"/>
          <p:cNvSpPr txBox="1"/>
          <p:nvPr/>
        </p:nvSpPr>
        <p:spPr>
          <a:xfrm>
            <a:off x="4676538" y="3902750"/>
            <a:ext cx="1774200" cy="59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naheim"/>
                <a:ea typeface="Anaheim"/>
                <a:cs typeface="Anaheim"/>
                <a:sym typeface="Anaheim"/>
              </a:rPr>
              <a:t>This beautiful planet has several rings</a:t>
            </a:r>
            <a:endParaRPr>
              <a:solidFill>
                <a:srgbClr val="FFFFFF"/>
              </a:solidFill>
              <a:latin typeface="Anaheim"/>
              <a:ea typeface="Anaheim"/>
              <a:cs typeface="Anaheim"/>
              <a:sym typeface="Anaheim"/>
            </a:endParaRPr>
          </a:p>
        </p:txBody>
      </p:sp>
      <p:sp>
        <p:nvSpPr>
          <p:cNvPr id="3408" name="Google Shape;3408;p46"/>
          <p:cNvSpPr txBox="1"/>
          <p:nvPr/>
        </p:nvSpPr>
        <p:spPr>
          <a:xfrm>
            <a:off x="6659813" y="3902750"/>
            <a:ext cx="1774200" cy="59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naheim"/>
                <a:ea typeface="Anaheim"/>
                <a:cs typeface="Anaheim"/>
                <a:sym typeface="Anaheim"/>
              </a:rPr>
              <a:t>Jupiter is the biggest planet of them all</a:t>
            </a:r>
            <a:endParaRPr>
              <a:solidFill>
                <a:srgbClr val="FFFFFF"/>
              </a:solidFill>
              <a:latin typeface="Anaheim"/>
              <a:ea typeface="Anaheim"/>
              <a:cs typeface="Anaheim"/>
              <a:sym typeface="Anaheim"/>
            </a:endParaRPr>
          </a:p>
        </p:txBody>
      </p:sp>
      <p:cxnSp>
        <p:nvCxnSpPr>
          <p:cNvPr id="3409" name="Google Shape;3409;p46"/>
          <p:cNvCxnSpPr>
            <a:stCxn id="3403" idx="2"/>
            <a:endCxn id="3405" idx="0"/>
          </p:cNvCxnSpPr>
          <p:nvPr/>
        </p:nvCxnSpPr>
        <p:spPr>
          <a:xfrm rot="5400000">
            <a:off x="1876075" y="3190025"/>
            <a:ext cx="433800" cy="991500"/>
          </a:xfrm>
          <a:prstGeom prst="bentConnector3">
            <a:avLst>
              <a:gd fmla="val 50009" name="adj1"/>
            </a:avLst>
          </a:prstGeom>
          <a:noFill/>
          <a:ln cap="flat" cmpd="sng" w="9525">
            <a:solidFill>
              <a:schemeClr val="dk1"/>
            </a:solidFill>
            <a:prstDash val="solid"/>
            <a:round/>
            <a:headEnd len="med" w="med" type="oval"/>
            <a:tailEnd len="med" w="med" type="oval"/>
          </a:ln>
        </p:spPr>
      </p:cxnSp>
      <p:cxnSp>
        <p:nvCxnSpPr>
          <p:cNvPr id="3410" name="Google Shape;3410;p46"/>
          <p:cNvCxnSpPr>
            <a:stCxn id="3403" idx="2"/>
            <a:endCxn id="3406" idx="0"/>
          </p:cNvCxnSpPr>
          <p:nvPr/>
        </p:nvCxnSpPr>
        <p:spPr>
          <a:xfrm flipH="1" rot="-5400000">
            <a:off x="2867575" y="3190025"/>
            <a:ext cx="433800" cy="991500"/>
          </a:xfrm>
          <a:prstGeom prst="bentConnector3">
            <a:avLst>
              <a:gd fmla="val 50009" name="adj1"/>
            </a:avLst>
          </a:prstGeom>
          <a:noFill/>
          <a:ln cap="flat" cmpd="sng" w="9525">
            <a:solidFill>
              <a:schemeClr val="dk1"/>
            </a:solidFill>
            <a:prstDash val="solid"/>
            <a:round/>
            <a:headEnd len="med" w="med" type="oval"/>
            <a:tailEnd len="med" w="med" type="oval"/>
          </a:ln>
        </p:spPr>
      </p:cxnSp>
      <p:cxnSp>
        <p:nvCxnSpPr>
          <p:cNvPr id="3411" name="Google Shape;3411;p46"/>
          <p:cNvCxnSpPr>
            <a:stCxn id="3401" idx="2"/>
            <a:endCxn id="3407" idx="0"/>
          </p:cNvCxnSpPr>
          <p:nvPr/>
        </p:nvCxnSpPr>
        <p:spPr>
          <a:xfrm rot="5400000">
            <a:off x="5842625" y="3190025"/>
            <a:ext cx="433800" cy="991500"/>
          </a:xfrm>
          <a:prstGeom prst="bentConnector3">
            <a:avLst>
              <a:gd fmla="val 50009" name="adj1"/>
            </a:avLst>
          </a:prstGeom>
          <a:noFill/>
          <a:ln cap="flat" cmpd="sng" w="9525">
            <a:solidFill>
              <a:schemeClr val="dk1"/>
            </a:solidFill>
            <a:prstDash val="solid"/>
            <a:round/>
            <a:headEnd len="med" w="med" type="oval"/>
            <a:tailEnd len="med" w="med" type="oval"/>
          </a:ln>
        </p:spPr>
      </p:cxnSp>
      <p:cxnSp>
        <p:nvCxnSpPr>
          <p:cNvPr id="3412" name="Google Shape;3412;p46"/>
          <p:cNvCxnSpPr>
            <a:stCxn id="3401" idx="2"/>
            <a:endCxn id="3408" idx="0"/>
          </p:cNvCxnSpPr>
          <p:nvPr/>
        </p:nvCxnSpPr>
        <p:spPr>
          <a:xfrm flipH="1" rot="-5400000">
            <a:off x="6834125" y="3190025"/>
            <a:ext cx="433800" cy="991500"/>
          </a:xfrm>
          <a:prstGeom prst="bentConnector3">
            <a:avLst>
              <a:gd fmla="val 50009" name="adj1"/>
            </a:avLst>
          </a:prstGeom>
          <a:noFill/>
          <a:ln cap="flat" cmpd="sng" w="9525">
            <a:solidFill>
              <a:schemeClr val="dk1"/>
            </a:solidFill>
            <a:prstDash val="solid"/>
            <a:round/>
            <a:headEnd len="med" w="med" type="oval"/>
            <a:tailEnd len="med" w="med" type="oval"/>
          </a:ln>
        </p:spPr>
      </p:cxnSp>
      <p:sp>
        <p:nvSpPr>
          <p:cNvPr id="3413" name="Google Shape;3413;p46"/>
          <p:cNvSpPr/>
          <p:nvPr/>
        </p:nvSpPr>
        <p:spPr>
          <a:xfrm>
            <a:off x="3995250" y="1490475"/>
            <a:ext cx="1153500" cy="1153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14" name="Google Shape;3414;p46"/>
          <p:cNvCxnSpPr>
            <a:stCxn id="3413" idx="2"/>
            <a:endCxn id="3404" idx="0"/>
          </p:cNvCxnSpPr>
          <p:nvPr/>
        </p:nvCxnSpPr>
        <p:spPr>
          <a:xfrm flipH="1">
            <a:off x="2588850" y="2067225"/>
            <a:ext cx="1406400" cy="504600"/>
          </a:xfrm>
          <a:prstGeom prst="bentConnector2">
            <a:avLst/>
          </a:prstGeom>
          <a:noFill/>
          <a:ln cap="flat" cmpd="sng" w="9525">
            <a:solidFill>
              <a:schemeClr val="dk1"/>
            </a:solidFill>
            <a:prstDash val="solid"/>
            <a:round/>
            <a:headEnd len="med" w="med" type="oval"/>
            <a:tailEnd len="med" w="med" type="oval"/>
          </a:ln>
        </p:spPr>
      </p:cxnSp>
      <p:cxnSp>
        <p:nvCxnSpPr>
          <p:cNvPr id="3415" name="Google Shape;3415;p46"/>
          <p:cNvCxnSpPr>
            <a:stCxn id="3413" idx="6"/>
            <a:endCxn id="3402" idx="0"/>
          </p:cNvCxnSpPr>
          <p:nvPr/>
        </p:nvCxnSpPr>
        <p:spPr>
          <a:xfrm>
            <a:off x="5148750" y="2067225"/>
            <a:ext cx="1406400" cy="504600"/>
          </a:xfrm>
          <a:prstGeom prst="bentConnector2">
            <a:avLst/>
          </a:prstGeom>
          <a:noFill/>
          <a:ln cap="flat" cmpd="sng" w="9525">
            <a:solidFill>
              <a:schemeClr val="dk1"/>
            </a:solidFill>
            <a:prstDash val="solid"/>
            <a:round/>
            <a:headEnd len="med" w="med" type="oval"/>
            <a:tailEnd len="med" w="med" type="oval"/>
          </a:ln>
        </p:spPr>
      </p:cxnSp>
      <p:sp>
        <p:nvSpPr>
          <p:cNvPr id="3416" name="Google Shape;3416;p46"/>
          <p:cNvSpPr/>
          <p:nvPr/>
        </p:nvSpPr>
        <p:spPr>
          <a:xfrm>
            <a:off x="7155186" y="799934"/>
            <a:ext cx="1275600" cy="408900"/>
          </a:xfrm>
          <a:prstGeom prst="rect">
            <a:avLst/>
          </a:pr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6"/>
          <p:cNvSpPr/>
          <p:nvPr/>
        </p:nvSpPr>
        <p:spPr>
          <a:xfrm>
            <a:off x="7033121" y="921990"/>
            <a:ext cx="1275600" cy="408900"/>
          </a:xfrm>
          <a:prstGeom prst="rect">
            <a:avLst/>
          </a:pr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8" name="Google Shape;3418;p46"/>
          <p:cNvGrpSpPr/>
          <p:nvPr/>
        </p:nvGrpSpPr>
        <p:grpSpPr>
          <a:xfrm>
            <a:off x="551888" y="2204938"/>
            <a:ext cx="546751" cy="99300"/>
            <a:chOff x="7888719" y="489850"/>
            <a:chExt cx="495335" cy="99300"/>
          </a:xfrm>
        </p:grpSpPr>
        <p:sp>
          <p:nvSpPr>
            <p:cNvPr id="3419" name="Google Shape;3419;p46"/>
            <p:cNvSpPr/>
            <p:nvPr/>
          </p:nvSpPr>
          <p:spPr>
            <a:xfrm flipH="1">
              <a:off x="7888719"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6"/>
            <p:cNvSpPr/>
            <p:nvPr/>
          </p:nvSpPr>
          <p:spPr>
            <a:xfrm flipH="1">
              <a:off x="8086737"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6"/>
            <p:cNvSpPr/>
            <p:nvPr/>
          </p:nvSpPr>
          <p:spPr>
            <a:xfrm flipH="1">
              <a:off x="8284754"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2" name="Google Shape;3422;p46"/>
          <p:cNvGrpSpPr/>
          <p:nvPr/>
        </p:nvGrpSpPr>
        <p:grpSpPr>
          <a:xfrm>
            <a:off x="4211723" y="1776828"/>
            <a:ext cx="720553" cy="580794"/>
            <a:chOff x="4248286" y="1814949"/>
            <a:chExt cx="720553" cy="580794"/>
          </a:xfrm>
        </p:grpSpPr>
        <p:grpSp>
          <p:nvGrpSpPr>
            <p:cNvPr id="3423" name="Google Shape;3423;p46"/>
            <p:cNvGrpSpPr/>
            <p:nvPr/>
          </p:nvGrpSpPr>
          <p:grpSpPr>
            <a:xfrm>
              <a:off x="4324486" y="1891149"/>
              <a:ext cx="644353" cy="504594"/>
              <a:chOff x="-41526450" y="3653375"/>
              <a:chExt cx="315875" cy="247350"/>
            </a:xfrm>
          </p:grpSpPr>
          <p:sp>
            <p:nvSpPr>
              <p:cNvPr id="3424" name="Google Shape;3424;p46"/>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6"/>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6" name="Google Shape;3426;p46"/>
            <p:cNvGrpSpPr/>
            <p:nvPr/>
          </p:nvGrpSpPr>
          <p:grpSpPr>
            <a:xfrm>
              <a:off x="4248286" y="1814949"/>
              <a:ext cx="644353" cy="504594"/>
              <a:chOff x="-41526450" y="3653375"/>
              <a:chExt cx="315875" cy="247350"/>
            </a:xfrm>
          </p:grpSpPr>
          <p:sp>
            <p:nvSpPr>
              <p:cNvPr id="3427" name="Google Shape;3427;p46"/>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6"/>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2" name="Shape 3432"/>
        <p:cNvGrpSpPr/>
        <p:nvPr/>
      </p:nvGrpSpPr>
      <p:grpSpPr>
        <a:xfrm>
          <a:off x="0" y="0"/>
          <a:ext cx="0" cy="0"/>
          <a:chOff x="0" y="0"/>
          <a:chExt cx="0" cy="0"/>
        </a:xfrm>
      </p:grpSpPr>
      <p:sp>
        <p:nvSpPr>
          <p:cNvPr id="3433" name="Google Shape;3433;p47"/>
          <p:cNvSpPr txBox="1"/>
          <p:nvPr>
            <p:ph idx="1" type="subTitle"/>
          </p:nvPr>
        </p:nvSpPr>
        <p:spPr>
          <a:xfrm>
            <a:off x="4732675" y="1872353"/>
            <a:ext cx="3698100" cy="2736300"/>
          </a:xfrm>
          <a:prstGeom prst="rect">
            <a:avLst/>
          </a:prstGeom>
        </p:spPr>
        <p:txBody>
          <a:bodyPr anchorCtr="0" anchor="t" bIns="91425" lIns="91425" spcFirstLastPara="1" rIns="91425" wrap="square" tIns="91425">
            <a:noAutofit/>
          </a:bodyPr>
          <a:lstStyle/>
          <a:p>
            <a:pPr indent="-317500" lvl="0" marL="314325" rtl="0" algn="l">
              <a:spcBef>
                <a:spcPts val="0"/>
              </a:spcBef>
              <a:spcAft>
                <a:spcPts val="0"/>
              </a:spcAft>
              <a:buSzPts val="1400"/>
              <a:buChar char="●"/>
            </a:pPr>
            <a:r>
              <a:rPr lang="en"/>
              <a:t>Venus has a beautiful name and is the second planet from the Sun. It’s terribly hot—even hotter than Mercury</a:t>
            </a:r>
            <a:endParaRPr/>
          </a:p>
          <a:p>
            <a:pPr indent="0" lvl="0" marL="457200" rtl="0" algn="l">
              <a:spcBef>
                <a:spcPts val="0"/>
              </a:spcBef>
              <a:spcAft>
                <a:spcPts val="0"/>
              </a:spcAft>
              <a:buNone/>
            </a:pPr>
            <a:r>
              <a:t/>
            </a:r>
            <a:endParaRPr/>
          </a:p>
          <a:p>
            <a:pPr indent="-317500" lvl="0" marL="314325" rtl="0" algn="l">
              <a:spcBef>
                <a:spcPts val="0"/>
              </a:spcBef>
              <a:spcAft>
                <a:spcPts val="0"/>
              </a:spcAft>
              <a:buSzPts val="1400"/>
              <a:buChar char="●"/>
            </a:pPr>
            <a:r>
              <a:rPr lang="en"/>
              <a:t>Saturn is a gas giant and has several rings. This planet is composed mostly of hydrogen and helium</a:t>
            </a:r>
            <a:endParaRPr/>
          </a:p>
          <a:p>
            <a:pPr indent="-317500" lvl="0" marL="314325" rtl="0" algn="l">
              <a:spcBef>
                <a:spcPts val="1000"/>
              </a:spcBef>
              <a:spcAft>
                <a:spcPts val="0"/>
              </a:spcAft>
              <a:buSzPts val="1400"/>
              <a:buChar char="●"/>
            </a:pPr>
            <a:r>
              <a:rPr lang="en"/>
              <a:t>Earth is the third planet from the Sun and the only one that harbors life in the Solar System. This is where we all live on</a:t>
            </a:r>
            <a:endParaRPr/>
          </a:p>
          <a:p>
            <a:pPr indent="0" lvl="0" marL="0" rtl="0" algn="l">
              <a:spcBef>
                <a:spcPts val="0"/>
              </a:spcBef>
              <a:spcAft>
                <a:spcPts val="0"/>
              </a:spcAft>
              <a:buNone/>
            </a:pPr>
            <a:r>
              <a:t/>
            </a:r>
            <a:endParaRPr/>
          </a:p>
        </p:txBody>
      </p:sp>
      <p:sp>
        <p:nvSpPr>
          <p:cNvPr id="3434" name="Google Shape;3434;p47"/>
          <p:cNvSpPr txBox="1"/>
          <p:nvPr>
            <p:ph idx="2" type="subTitle"/>
          </p:nvPr>
        </p:nvSpPr>
        <p:spPr>
          <a:xfrm>
            <a:off x="713225" y="1872353"/>
            <a:ext cx="3698100" cy="2736300"/>
          </a:xfrm>
          <a:prstGeom prst="rect">
            <a:avLst/>
          </a:prstGeom>
        </p:spPr>
        <p:txBody>
          <a:bodyPr anchorCtr="0" anchor="t" bIns="91425" lIns="91425" spcFirstLastPara="1" rIns="91425" wrap="square" tIns="91425">
            <a:noAutofit/>
          </a:bodyPr>
          <a:lstStyle/>
          <a:p>
            <a:pPr indent="-317500" lvl="0" marL="257175" rtl="0" algn="l">
              <a:spcBef>
                <a:spcPts val="0"/>
              </a:spcBef>
              <a:spcAft>
                <a:spcPts val="0"/>
              </a:spcAft>
              <a:buSzPts val="1400"/>
              <a:buChar char="●"/>
            </a:pPr>
            <a:r>
              <a:rPr lang="en"/>
              <a:t>Mercury is the closest planet to the Sun and the smallest one in the Solar System—it’s only a bit larger than our Moon</a:t>
            </a:r>
            <a:endParaRPr/>
          </a:p>
          <a:p>
            <a:pPr indent="-317500" lvl="0" marL="257175" rtl="0" algn="l">
              <a:spcBef>
                <a:spcPts val="0"/>
              </a:spcBef>
              <a:spcAft>
                <a:spcPts val="0"/>
              </a:spcAft>
              <a:buSzPts val="1400"/>
              <a:buChar char="●"/>
            </a:pPr>
            <a:r>
              <a:rPr lang="en"/>
              <a:t>Jupiter is a gas giant, the biggest planet in the Solar System and the fourth-brightest object in the night sky</a:t>
            </a:r>
            <a:endParaRPr/>
          </a:p>
          <a:p>
            <a:pPr indent="-317500" lvl="0" marL="257175" rtl="0" algn="l">
              <a:spcBef>
                <a:spcPts val="1000"/>
              </a:spcBef>
              <a:spcAft>
                <a:spcPts val="0"/>
              </a:spcAft>
              <a:buSzPts val="1400"/>
              <a:buChar char="●"/>
            </a:pPr>
            <a:r>
              <a:rPr lang="en"/>
              <a:t>Neptune is the farthest planet from the Sun. It's also the fourth-largest planet by diameter in the Solar System</a:t>
            </a:r>
            <a:endParaRPr/>
          </a:p>
        </p:txBody>
      </p:sp>
      <p:sp>
        <p:nvSpPr>
          <p:cNvPr id="3435" name="Google Shape;3435;p47"/>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ANALYSIS &amp; </a:t>
            </a:r>
            <a:r>
              <a:rPr lang="en">
                <a:solidFill>
                  <a:schemeClr val="lt1"/>
                </a:solidFill>
              </a:rPr>
              <a:t>DEVELOPMENT</a:t>
            </a:r>
            <a:endParaRPr>
              <a:solidFill>
                <a:schemeClr val="lt1"/>
              </a:solidFill>
            </a:endParaRPr>
          </a:p>
        </p:txBody>
      </p:sp>
      <p:sp>
        <p:nvSpPr>
          <p:cNvPr id="3436" name="Google Shape;3436;p47"/>
          <p:cNvSpPr txBox="1"/>
          <p:nvPr>
            <p:ph idx="3" type="subTitle"/>
          </p:nvPr>
        </p:nvSpPr>
        <p:spPr>
          <a:xfrm>
            <a:off x="713225" y="1521025"/>
            <a:ext cx="36981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PHASE 1</a:t>
            </a:r>
            <a:endParaRPr/>
          </a:p>
        </p:txBody>
      </p:sp>
      <p:sp>
        <p:nvSpPr>
          <p:cNvPr id="3437" name="Google Shape;3437;p47"/>
          <p:cNvSpPr txBox="1"/>
          <p:nvPr>
            <p:ph idx="4" type="subTitle"/>
          </p:nvPr>
        </p:nvSpPr>
        <p:spPr>
          <a:xfrm>
            <a:off x="4732675" y="1521025"/>
            <a:ext cx="36981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PHASE 2</a:t>
            </a:r>
            <a:endParaRPr/>
          </a:p>
        </p:txBody>
      </p:sp>
      <p:grpSp>
        <p:nvGrpSpPr>
          <p:cNvPr id="3438" name="Google Shape;3438;p47"/>
          <p:cNvGrpSpPr/>
          <p:nvPr/>
        </p:nvGrpSpPr>
        <p:grpSpPr>
          <a:xfrm flipH="1">
            <a:off x="7819479" y="1455975"/>
            <a:ext cx="1324546" cy="99300"/>
            <a:chOff x="-362393" y="4787525"/>
            <a:chExt cx="1324546" cy="99300"/>
          </a:xfrm>
        </p:grpSpPr>
        <p:sp>
          <p:nvSpPr>
            <p:cNvPr id="3439" name="Google Shape;3439;p47"/>
            <p:cNvSpPr/>
            <p:nvPr/>
          </p:nvSpPr>
          <p:spPr>
            <a:xfrm flipH="1">
              <a:off x="-362393" y="4812875"/>
              <a:ext cx="680400" cy="486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7"/>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7"/>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7"/>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30"/>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CONTENT</a:t>
            </a:r>
            <a:r>
              <a:rPr lang="en"/>
              <a:t> OF THIS TEMPLATE</a:t>
            </a:r>
            <a:endParaRPr/>
          </a:p>
        </p:txBody>
      </p:sp>
      <p:grpSp>
        <p:nvGrpSpPr>
          <p:cNvPr id="499" name="Google Shape;499;p30"/>
          <p:cNvGrpSpPr/>
          <p:nvPr/>
        </p:nvGrpSpPr>
        <p:grpSpPr>
          <a:xfrm>
            <a:off x="7820950" y="4796825"/>
            <a:ext cx="1323050" cy="99300"/>
            <a:chOff x="7820950" y="4796825"/>
            <a:chExt cx="1323050" cy="99300"/>
          </a:xfrm>
        </p:grpSpPr>
        <p:sp>
          <p:nvSpPr>
            <p:cNvPr id="500" name="Google Shape;500;p30"/>
            <p:cNvSpPr/>
            <p:nvPr/>
          </p:nvSpPr>
          <p:spPr>
            <a:xfrm>
              <a:off x="8465100" y="4822175"/>
              <a:ext cx="678900" cy="486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0"/>
            <p:cNvSpPr/>
            <p:nvPr/>
          </p:nvSpPr>
          <p:spPr>
            <a:xfrm>
              <a:off x="8216985" y="47968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0"/>
            <p:cNvSpPr/>
            <p:nvPr/>
          </p:nvSpPr>
          <p:spPr>
            <a:xfrm>
              <a:off x="8018967" y="47968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0"/>
            <p:cNvSpPr/>
            <p:nvPr/>
          </p:nvSpPr>
          <p:spPr>
            <a:xfrm>
              <a:off x="7820950" y="47968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 name="Google Shape;504;p30"/>
          <p:cNvSpPr/>
          <p:nvPr/>
        </p:nvSpPr>
        <p:spPr>
          <a:xfrm>
            <a:off x="232522" y="109307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0"/>
          <p:cNvSpPr/>
          <p:nvPr/>
        </p:nvSpPr>
        <p:spPr>
          <a:xfrm>
            <a:off x="34505" y="109307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0"/>
          <p:cNvSpPr/>
          <p:nvPr/>
        </p:nvSpPr>
        <p:spPr>
          <a:xfrm>
            <a:off x="-163512" y="109307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507" name="Google Shape;507;p30"/>
          <p:cNvGraphicFramePr/>
          <p:nvPr/>
        </p:nvGraphicFramePr>
        <p:xfrm>
          <a:off x="713225" y="1782592"/>
          <a:ext cx="3000000" cy="3000000"/>
        </p:xfrm>
        <a:graphic>
          <a:graphicData uri="http://schemas.openxmlformats.org/drawingml/2006/table">
            <a:tbl>
              <a:tblPr>
                <a:noFill/>
                <a:tableStyleId>{02DD1E76-0EFC-41D5-8E67-69DF25D8B14F}</a:tableStyleId>
              </a:tblPr>
              <a:tblGrid>
                <a:gridCol w="2215125"/>
                <a:gridCol w="5502375"/>
              </a:tblGrid>
              <a:tr h="396225">
                <a:tc>
                  <a:txBody>
                    <a:bodyPr/>
                    <a:lstStyle/>
                    <a:p>
                      <a:pPr indent="0" lvl="0" marL="0" rtl="0" algn="l">
                        <a:spcBef>
                          <a:spcPts val="0"/>
                        </a:spcBef>
                        <a:spcAft>
                          <a:spcPts val="0"/>
                        </a:spcAft>
                        <a:buNone/>
                      </a:pPr>
                      <a:r>
                        <a:rPr lang="en" sz="1100">
                          <a:solidFill>
                            <a:schemeClr val="hlink"/>
                          </a:solidFill>
                          <a:uFill>
                            <a:noFill/>
                          </a:uFill>
                          <a:latin typeface="Anaheim"/>
                          <a:ea typeface="Anaheim"/>
                          <a:cs typeface="Anaheim"/>
                          <a:sym typeface="Anaheim"/>
                          <a:hlinkClick action="ppaction://hlinksldjump" r:id="rId3"/>
                        </a:rPr>
                        <a:t>Fonts</a:t>
                      </a:r>
                      <a:endParaRPr sz="1100">
                        <a:solidFill>
                          <a:schemeClr val="dk1"/>
                        </a:solidFill>
                        <a:latin typeface="Anaheim"/>
                        <a:ea typeface="Anaheim"/>
                        <a:cs typeface="Anaheim"/>
                        <a:sym typeface="Anaheim"/>
                      </a:endParaRPr>
                    </a:p>
                  </a:txBody>
                  <a:tcPr marT="0" marB="0" marR="0"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Anaheim"/>
                          <a:ea typeface="Anaheim"/>
                          <a:cs typeface="Anaheim"/>
                          <a:sym typeface="Anaheim"/>
                        </a:rPr>
                        <a:t>To view this template correctly in PowerPoint, download and install the fonts we used</a:t>
                      </a:r>
                      <a:endParaRPr sz="1100">
                        <a:solidFill>
                          <a:schemeClr val="dk1"/>
                        </a:solidFill>
                        <a:latin typeface="Anaheim"/>
                        <a:ea typeface="Anaheim"/>
                        <a:cs typeface="Anaheim"/>
                        <a:sym typeface="Anaheim"/>
                      </a:endParaRPr>
                    </a:p>
                  </a:txBody>
                  <a:tcPr marT="0" marB="0" marR="0"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lang="en" sz="1100">
                          <a:solidFill>
                            <a:schemeClr val="hlink"/>
                          </a:solidFill>
                          <a:uFill>
                            <a:noFill/>
                          </a:uFill>
                          <a:latin typeface="Anaheim"/>
                          <a:ea typeface="Anaheim"/>
                          <a:cs typeface="Anaheim"/>
                          <a:sym typeface="Anaheim"/>
                          <a:hlinkClick action="ppaction://hlinksldjump" r:id="rId4"/>
                        </a:rPr>
                        <a:t>Used</a:t>
                      </a:r>
                      <a:r>
                        <a:rPr lang="en" sz="1100">
                          <a:solidFill>
                            <a:schemeClr val="dk1"/>
                          </a:solidFill>
                          <a:latin typeface="Anaheim"/>
                          <a:ea typeface="Anaheim"/>
                          <a:cs typeface="Anaheim"/>
                          <a:sym typeface="Anaheim"/>
                        </a:rPr>
                        <a:t> and </a:t>
                      </a:r>
                      <a:r>
                        <a:rPr lang="en" sz="1100">
                          <a:solidFill>
                            <a:schemeClr val="hlink"/>
                          </a:solidFill>
                          <a:uFill>
                            <a:noFill/>
                          </a:uFill>
                          <a:latin typeface="Anaheim"/>
                          <a:ea typeface="Anaheim"/>
                          <a:cs typeface="Anaheim"/>
                          <a:sym typeface="Anaheim"/>
                          <a:hlinkClick action="ppaction://hlinksldjump" r:id="rId5"/>
                        </a:rPr>
                        <a:t>alternative</a:t>
                      </a:r>
                      <a:r>
                        <a:rPr lang="en" sz="1100">
                          <a:solidFill>
                            <a:schemeClr val="hlink"/>
                          </a:solidFill>
                          <a:uFill>
                            <a:noFill/>
                          </a:uFill>
                          <a:latin typeface="Anaheim"/>
                          <a:ea typeface="Anaheim"/>
                          <a:cs typeface="Anaheim"/>
                          <a:sym typeface="Anaheim"/>
                          <a:hlinkClick action="ppaction://hlinksldjump" r:id="rId6"/>
                        </a:rPr>
                        <a:t> resources</a:t>
                      </a:r>
                      <a:endParaRPr sz="1100">
                        <a:solidFill>
                          <a:schemeClr val="dk1"/>
                        </a:solidFill>
                        <a:latin typeface="Anaheim"/>
                        <a:ea typeface="Anaheim"/>
                        <a:cs typeface="Anaheim"/>
                        <a:sym typeface="Anaheim"/>
                      </a:endParaRPr>
                    </a:p>
                  </a:txBody>
                  <a:tcPr marT="0" marB="0" marR="0"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100">
                          <a:solidFill>
                            <a:schemeClr val="dk1"/>
                          </a:solidFill>
                          <a:latin typeface="Anaheim"/>
                          <a:ea typeface="Anaheim"/>
                          <a:cs typeface="Anaheim"/>
                          <a:sym typeface="Anaheim"/>
                        </a:rPr>
                        <a:t>An assortment of graphic resources that are suitable for use in this presentation</a:t>
                      </a:r>
                      <a:endParaRPr sz="1100">
                        <a:solidFill>
                          <a:schemeClr val="dk1"/>
                        </a:solidFill>
                        <a:latin typeface="Anaheim"/>
                        <a:ea typeface="Anaheim"/>
                        <a:cs typeface="Anaheim"/>
                        <a:sym typeface="Anaheim"/>
                      </a:endParaRPr>
                    </a:p>
                  </a:txBody>
                  <a:tcPr marT="0" marB="0" marR="0"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lang="en" sz="1100">
                          <a:solidFill>
                            <a:schemeClr val="hlink"/>
                          </a:solidFill>
                          <a:uFill>
                            <a:noFill/>
                          </a:uFill>
                          <a:latin typeface="Anaheim"/>
                          <a:ea typeface="Anaheim"/>
                          <a:cs typeface="Anaheim"/>
                          <a:sym typeface="Anaheim"/>
                          <a:hlinkClick action="ppaction://hlinksldjump" r:id="rId7"/>
                        </a:rPr>
                        <a:t>Thanks slide</a:t>
                      </a:r>
                      <a:endParaRPr sz="1100">
                        <a:solidFill>
                          <a:schemeClr val="dk1"/>
                        </a:solidFill>
                        <a:latin typeface="Anaheim"/>
                        <a:ea typeface="Anaheim"/>
                        <a:cs typeface="Anaheim"/>
                        <a:sym typeface="Anaheim"/>
                      </a:endParaRPr>
                    </a:p>
                  </a:txBody>
                  <a:tcPr marT="0" marB="0" marR="0"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Anaheim"/>
                          <a:ea typeface="Anaheim"/>
                          <a:cs typeface="Anaheim"/>
                          <a:sym typeface="Anaheim"/>
                        </a:rPr>
                        <a:t>You must keep it so that proper credits for our design are given</a:t>
                      </a:r>
                      <a:endParaRPr sz="1100">
                        <a:solidFill>
                          <a:schemeClr val="dk1"/>
                        </a:solidFill>
                        <a:latin typeface="Anaheim"/>
                        <a:ea typeface="Anaheim"/>
                        <a:cs typeface="Anaheim"/>
                        <a:sym typeface="Anaheim"/>
                      </a:endParaRPr>
                    </a:p>
                  </a:txBody>
                  <a:tcPr marT="0" marB="0" marR="0"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lang="en" sz="1100">
                          <a:solidFill>
                            <a:schemeClr val="hlink"/>
                          </a:solidFill>
                          <a:uFill>
                            <a:noFill/>
                          </a:uFill>
                          <a:latin typeface="Anaheim"/>
                          <a:ea typeface="Anaheim"/>
                          <a:cs typeface="Anaheim"/>
                          <a:sym typeface="Anaheim"/>
                          <a:hlinkClick action="ppaction://hlinksldjump" r:id="rId8"/>
                        </a:rPr>
                        <a:t>Colors</a:t>
                      </a:r>
                      <a:endParaRPr sz="1100">
                        <a:solidFill>
                          <a:schemeClr val="dk1"/>
                        </a:solidFill>
                        <a:latin typeface="Anaheim"/>
                        <a:ea typeface="Anaheim"/>
                        <a:cs typeface="Anaheim"/>
                        <a:sym typeface="Anaheim"/>
                      </a:endParaRPr>
                    </a:p>
                  </a:txBody>
                  <a:tcPr marT="0" marB="0" marR="0"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Anaheim"/>
                          <a:ea typeface="Anaheim"/>
                          <a:cs typeface="Anaheim"/>
                          <a:sym typeface="Anaheim"/>
                        </a:rPr>
                        <a:t>All the colors used in this presentation</a:t>
                      </a:r>
                      <a:endParaRPr sz="1100">
                        <a:solidFill>
                          <a:schemeClr val="dk1"/>
                        </a:solidFill>
                        <a:latin typeface="Anaheim"/>
                        <a:ea typeface="Anaheim"/>
                        <a:cs typeface="Anaheim"/>
                        <a:sym typeface="Anaheim"/>
                      </a:endParaRPr>
                    </a:p>
                  </a:txBody>
                  <a:tcPr marT="0" marB="0" marR="0"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26700">
                <a:tc>
                  <a:txBody>
                    <a:bodyPr/>
                    <a:lstStyle/>
                    <a:p>
                      <a:pPr indent="0" lvl="0" marL="0" rtl="0" algn="l">
                        <a:spcBef>
                          <a:spcPts val="0"/>
                        </a:spcBef>
                        <a:spcAft>
                          <a:spcPts val="0"/>
                        </a:spcAft>
                        <a:buNone/>
                      </a:pPr>
                      <a:r>
                        <a:rPr lang="en" sz="1100">
                          <a:solidFill>
                            <a:schemeClr val="hlink"/>
                          </a:solidFill>
                          <a:uFill>
                            <a:noFill/>
                          </a:uFill>
                          <a:latin typeface="Anaheim"/>
                          <a:ea typeface="Anaheim"/>
                          <a:cs typeface="Anaheim"/>
                          <a:sym typeface="Anaheim"/>
                          <a:hlinkClick action="ppaction://hlinksldjump" r:id="rId9"/>
                        </a:rPr>
                        <a:t>Icons</a:t>
                      </a:r>
                      <a:r>
                        <a:rPr lang="en" sz="1100">
                          <a:solidFill>
                            <a:schemeClr val="dk1"/>
                          </a:solidFill>
                          <a:latin typeface="Anaheim"/>
                          <a:ea typeface="Anaheim"/>
                          <a:cs typeface="Anaheim"/>
                          <a:sym typeface="Anaheim"/>
                        </a:rPr>
                        <a:t> and </a:t>
                      </a:r>
                      <a:r>
                        <a:rPr lang="en" sz="1100">
                          <a:solidFill>
                            <a:schemeClr val="hlink"/>
                          </a:solidFill>
                          <a:uFill>
                            <a:noFill/>
                          </a:uFill>
                          <a:latin typeface="Anaheim"/>
                          <a:ea typeface="Anaheim"/>
                          <a:cs typeface="Anaheim"/>
                          <a:sym typeface="Anaheim"/>
                          <a:hlinkClick action="ppaction://hlinksldjump" r:id="rId10"/>
                        </a:rPr>
                        <a:t>infographic resources</a:t>
                      </a:r>
                      <a:endParaRPr sz="1100">
                        <a:solidFill>
                          <a:schemeClr val="dk1"/>
                        </a:solidFill>
                        <a:latin typeface="Anaheim"/>
                        <a:ea typeface="Anaheim"/>
                        <a:cs typeface="Anaheim"/>
                        <a:sym typeface="Anaheim"/>
                      </a:endParaRPr>
                    </a:p>
                  </a:txBody>
                  <a:tcPr marT="0" marB="0" marR="0"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Anaheim"/>
                          <a:ea typeface="Anaheim"/>
                          <a:cs typeface="Anaheim"/>
                          <a:sym typeface="Anaheim"/>
                        </a:rPr>
                        <a:t>These can be used in the template, and their size and color can be edited</a:t>
                      </a:r>
                      <a:endParaRPr sz="1100">
                        <a:solidFill>
                          <a:schemeClr val="dk1"/>
                        </a:solidFill>
                        <a:latin typeface="Anaheim"/>
                        <a:ea typeface="Anaheim"/>
                        <a:cs typeface="Anaheim"/>
                        <a:sym typeface="Anaheim"/>
                      </a:endParaRPr>
                    </a:p>
                  </a:txBody>
                  <a:tcPr marT="0" marB="0" marR="0"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lang="en" sz="1100">
                          <a:solidFill>
                            <a:schemeClr val="dk1"/>
                          </a:solidFill>
                          <a:latin typeface="Anaheim"/>
                          <a:ea typeface="Anaheim"/>
                          <a:cs typeface="Anaheim"/>
                          <a:sym typeface="Anaheim"/>
                        </a:rPr>
                        <a:t>Editable presentation theme </a:t>
                      </a:r>
                      <a:endParaRPr sz="1100">
                        <a:solidFill>
                          <a:schemeClr val="dk1"/>
                        </a:solidFill>
                        <a:latin typeface="Anaheim"/>
                        <a:ea typeface="Anaheim"/>
                        <a:cs typeface="Anaheim"/>
                        <a:sym typeface="Anaheim"/>
                      </a:endParaRPr>
                    </a:p>
                  </a:txBody>
                  <a:tcPr marT="0" marB="0" marR="0"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Anaheim"/>
                          <a:ea typeface="Anaheim"/>
                          <a:cs typeface="Anaheim"/>
                          <a:sym typeface="Anaheim"/>
                        </a:rPr>
                        <a:t>You can edit the master slides easily. For more info, click </a:t>
                      </a:r>
                      <a:r>
                        <a:rPr lang="en" sz="1100" u="sng">
                          <a:solidFill>
                            <a:schemeClr val="dk1"/>
                          </a:solidFill>
                          <a:latin typeface="Anaheim"/>
                          <a:ea typeface="Anaheim"/>
                          <a:cs typeface="Anaheim"/>
                          <a:sym typeface="Anaheim"/>
                          <a:hlinkClick r:id="rId11">
                            <a:extLst>
                              <a:ext uri="{A12FA001-AC4F-418D-AE19-62706E023703}">
                                <ahyp:hlinkClr val="tx"/>
                              </a:ext>
                            </a:extLst>
                          </a:hlinkClick>
                        </a:rPr>
                        <a:t>here</a:t>
                      </a:r>
                      <a:endParaRPr sz="1100">
                        <a:solidFill>
                          <a:schemeClr val="dk1"/>
                        </a:solidFill>
                        <a:latin typeface="Anaheim"/>
                        <a:ea typeface="Anaheim"/>
                        <a:cs typeface="Anaheim"/>
                        <a:sym typeface="Anaheim"/>
                      </a:endParaRPr>
                    </a:p>
                  </a:txBody>
                  <a:tcPr marT="0" marB="0" marR="0"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508" name="Google Shape;508;p30"/>
          <p:cNvSpPr txBox="1"/>
          <p:nvPr/>
        </p:nvSpPr>
        <p:spPr>
          <a:xfrm>
            <a:off x="713225" y="1303750"/>
            <a:ext cx="7717500" cy="2949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sz="1200">
                <a:solidFill>
                  <a:schemeClr val="dk1"/>
                </a:solidFill>
                <a:latin typeface="Anaheim"/>
                <a:ea typeface="Anaheim"/>
                <a:cs typeface="Anaheim"/>
                <a:sym typeface="Anaheim"/>
              </a:rPr>
              <a:t>You can delete this slide when you’re done editing the presentation</a:t>
            </a:r>
            <a:endParaRPr b="1" sz="1200">
              <a:solidFill>
                <a:schemeClr val="dk1"/>
              </a:solidFill>
              <a:latin typeface="Anaheim"/>
              <a:ea typeface="Anaheim"/>
              <a:cs typeface="Anaheim"/>
              <a:sym typeface="Anaheim"/>
            </a:endParaRPr>
          </a:p>
        </p:txBody>
      </p:sp>
      <p:sp>
        <p:nvSpPr>
          <p:cNvPr id="509" name="Google Shape;509;p30"/>
          <p:cNvSpPr txBox="1"/>
          <p:nvPr/>
        </p:nvSpPr>
        <p:spPr>
          <a:xfrm>
            <a:off x="713225" y="4146875"/>
            <a:ext cx="29823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Anaheim"/>
                <a:ea typeface="Anaheim"/>
                <a:cs typeface="Anaheim"/>
                <a:sym typeface="Anaheim"/>
              </a:rPr>
              <a:t>For more info:</a:t>
            </a:r>
            <a:br>
              <a:rPr lang="en" sz="1000">
                <a:solidFill>
                  <a:schemeClr val="dk1"/>
                </a:solidFill>
                <a:latin typeface="Anaheim"/>
                <a:ea typeface="Anaheim"/>
                <a:cs typeface="Anaheim"/>
                <a:sym typeface="Anaheim"/>
              </a:rPr>
            </a:br>
            <a:r>
              <a:rPr lang="en" sz="1200">
                <a:solidFill>
                  <a:schemeClr val="dk1"/>
                </a:solidFill>
                <a:uFill>
                  <a:noFill/>
                </a:uFill>
                <a:latin typeface="Anaheim"/>
                <a:ea typeface="Anaheim"/>
                <a:cs typeface="Anaheim"/>
                <a:sym typeface="Anaheim"/>
                <a:hlinkClick r:id="rId12">
                  <a:extLst>
                    <a:ext uri="{A12FA001-AC4F-418D-AE19-62706E023703}">
                      <ahyp:hlinkClr val="tx"/>
                    </a:ext>
                  </a:extLst>
                </a:hlinkClick>
              </a:rPr>
              <a:t>SLIDESGO </a:t>
            </a:r>
            <a:r>
              <a:rPr lang="en" sz="1200">
                <a:solidFill>
                  <a:schemeClr val="dk1"/>
                </a:solidFill>
                <a:latin typeface="Anaheim"/>
                <a:ea typeface="Anaheim"/>
                <a:cs typeface="Anaheim"/>
                <a:sym typeface="Anaheim"/>
              </a:rPr>
              <a:t>| </a:t>
            </a:r>
            <a:r>
              <a:rPr lang="en" sz="1200">
                <a:solidFill>
                  <a:schemeClr val="dk1"/>
                </a:solidFill>
                <a:uFill>
                  <a:noFill/>
                </a:uFill>
                <a:latin typeface="Anaheim"/>
                <a:ea typeface="Anaheim"/>
                <a:cs typeface="Anaheim"/>
                <a:sym typeface="Anaheim"/>
                <a:hlinkClick r:id="rId13">
                  <a:extLst>
                    <a:ext uri="{A12FA001-AC4F-418D-AE19-62706E023703}">
                      <ahyp:hlinkClr val="tx"/>
                    </a:ext>
                  </a:extLst>
                </a:hlinkClick>
              </a:rPr>
              <a:t>SLIDESGO SCHOOL</a:t>
            </a:r>
            <a:r>
              <a:rPr lang="en" sz="1200">
                <a:solidFill>
                  <a:schemeClr val="dk1"/>
                </a:solidFill>
                <a:latin typeface="Anaheim"/>
                <a:ea typeface="Anaheim"/>
                <a:cs typeface="Anaheim"/>
                <a:sym typeface="Anaheim"/>
              </a:rPr>
              <a:t> | </a:t>
            </a:r>
            <a:r>
              <a:rPr lang="en" sz="1200">
                <a:solidFill>
                  <a:schemeClr val="dk1"/>
                </a:solidFill>
                <a:uFill>
                  <a:noFill/>
                </a:uFill>
                <a:latin typeface="Anaheim"/>
                <a:ea typeface="Anaheim"/>
                <a:cs typeface="Anaheim"/>
                <a:sym typeface="Anaheim"/>
                <a:hlinkClick r:id="rId14">
                  <a:extLst>
                    <a:ext uri="{A12FA001-AC4F-418D-AE19-62706E023703}">
                      <ahyp:hlinkClr val="tx"/>
                    </a:ext>
                  </a:extLst>
                </a:hlinkClick>
              </a:rPr>
              <a:t>FAQ</a:t>
            </a:r>
            <a:r>
              <a:rPr lang="en" sz="1200">
                <a:solidFill>
                  <a:schemeClr val="dk1"/>
                </a:solidFill>
                <a:latin typeface="Anaheim"/>
                <a:ea typeface="Anaheim"/>
                <a:cs typeface="Anaheim"/>
                <a:sym typeface="Anaheim"/>
              </a:rPr>
              <a:t>s</a:t>
            </a:r>
            <a:endParaRPr sz="1200">
              <a:solidFill>
                <a:schemeClr val="dk1"/>
              </a:solidFill>
              <a:latin typeface="Anaheim"/>
              <a:ea typeface="Anaheim"/>
              <a:cs typeface="Anaheim"/>
              <a:sym typeface="Anaheim"/>
            </a:endParaRPr>
          </a:p>
        </p:txBody>
      </p:sp>
      <p:sp>
        <p:nvSpPr>
          <p:cNvPr id="510" name="Google Shape;510;p30"/>
          <p:cNvSpPr txBox="1"/>
          <p:nvPr/>
        </p:nvSpPr>
        <p:spPr>
          <a:xfrm>
            <a:off x="3695646" y="4146875"/>
            <a:ext cx="38703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Anaheim"/>
                <a:ea typeface="Anaheim"/>
                <a:cs typeface="Anaheim"/>
                <a:sym typeface="Anaheim"/>
              </a:rPr>
              <a:t>You can visit our sister </a:t>
            </a:r>
            <a:r>
              <a:rPr lang="en" sz="1000">
                <a:solidFill>
                  <a:schemeClr val="dk1"/>
                </a:solidFill>
                <a:latin typeface="Anaheim"/>
                <a:ea typeface="Anaheim"/>
                <a:cs typeface="Anaheim"/>
                <a:sym typeface="Anaheim"/>
              </a:rPr>
              <a:t>projects</a:t>
            </a:r>
            <a:r>
              <a:rPr lang="en" sz="1000">
                <a:solidFill>
                  <a:schemeClr val="dk1"/>
                </a:solidFill>
                <a:latin typeface="Anaheim"/>
                <a:ea typeface="Anaheim"/>
                <a:cs typeface="Anaheim"/>
                <a:sym typeface="Anaheim"/>
              </a:rPr>
              <a:t>:</a:t>
            </a:r>
            <a:br>
              <a:rPr lang="en" sz="1000">
                <a:solidFill>
                  <a:schemeClr val="dk1"/>
                </a:solidFill>
                <a:latin typeface="Anaheim"/>
                <a:ea typeface="Anaheim"/>
                <a:cs typeface="Anaheim"/>
                <a:sym typeface="Anaheim"/>
              </a:rPr>
            </a:br>
            <a:r>
              <a:rPr lang="en" sz="1200">
                <a:solidFill>
                  <a:schemeClr val="dk1"/>
                </a:solidFill>
                <a:uFill>
                  <a:noFill/>
                </a:uFill>
                <a:latin typeface="Anaheim"/>
                <a:ea typeface="Anaheim"/>
                <a:cs typeface="Anaheim"/>
                <a:sym typeface="Anaheim"/>
                <a:hlinkClick r:id="rId15">
                  <a:extLst>
                    <a:ext uri="{A12FA001-AC4F-418D-AE19-62706E023703}">
                      <ahyp:hlinkClr val="tx"/>
                    </a:ext>
                  </a:extLst>
                </a:hlinkClick>
              </a:rPr>
              <a:t>FREEPIK</a:t>
            </a:r>
            <a:r>
              <a:rPr lang="en" sz="1200">
                <a:solidFill>
                  <a:schemeClr val="dk1"/>
                </a:solidFill>
                <a:latin typeface="Anaheim"/>
                <a:ea typeface="Anaheim"/>
                <a:cs typeface="Anaheim"/>
                <a:sym typeface="Anaheim"/>
              </a:rPr>
              <a:t> | </a:t>
            </a:r>
            <a:r>
              <a:rPr lang="en" sz="1200">
                <a:solidFill>
                  <a:schemeClr val="dk1"/>
                </a:solidFill>
                <a:uFill>
                  <a:noFill/>
                </a:uFill>
                <a:latin typeface="Anaheim"/>
                <a:ea typeface="Anaheim"/>
                <a:cs typeface="Anaheim"/>
                <a:sym typeface="Anaheim"/>
                <a:hlinkClick r:id="rId16">
                  <a:extLst>
                    <a:ext uri="{A12FA001-AC4F-418D-AE19-62706E023703}">
                      <ahyp:hlinkClr val="tx"/>
                    </a:ext>
                  </a:extLst>
                </a:hlinkClick>
              </a:rPr>
              <a:t>FLATICON</a:t>
            </a:r>
            <a:r>
              <a:rPr lang="en" sz="1200">
                <a:solidFill>
                  <a:schemeClr val="dk1"/>
                </a:solidFill>
                <a:latin typeface="Anaheim"/>
                <a:ea typeface="Anaheim"/>
                <a:cs typeface="Anaheim"/>
                <a:sym typeface="Anaheim"/>
              </a:rPr>
              <a:t> | </a:t>
            </a:r>
            <a:r>
              <a:rPr lang="en" sz="1200">
                <a:solidFill>
                  <a:schemeClr val="dk1"/>
                </a:solidFill>
                <a:uFill>
                  <a:noFill/>
                </a:uFill>
                <a:latin typeface="Anaheim"/>
                <a:ea typeface="Anaheim"/>
                <a:cs typeface="Anaheim"/>
                <a:sym typeface="Anaheim"/>
                <a:hlinkClick r:id="rId17">
                  <a:extLst>
                    <a:ext uri="{A12FA001-AC4F-418D-AE19-62706E023703}">
                      <ahyp:hlinkClr val="tx"/>
                    </a:ext>
                  </a:extLst>
                </a:hlinkClick>
              </a:rPr>
              <a:t>STORYSET</a:t>
            </a:r>
            <a:r>
              <a:rPr lang="en" sz="1200">
                <a:solidFill>
                  <a:schemeClr val="dk1"/>
                </a:solidFill>
                <a:latin typeface="Anaheim"/>
                <a:ea typeface="Anaheim"/>
                <a:cs typeface="Anaheim"/>
                <a:sym typeface="Anaheim"/>
              </a:rPr>
              <a:t> | </a:t>
            </a:r>
            <a:r>
              <a:rPr lang="en" sz="1200">
                <a:solidFill>
                  <a:schemeClr val="dk1"/>
                </a:solidFill>
                <a:uFill>
                  <a:noFill/>
                </a:uFill>
                <a:latin typeface="Anaheim"/>
                <a:ea typeface="Anaheim"/>
                <a:cs typeface="Anaheim"/>
                <a:sym typeface="Anaheim"/>
                <a:hlinkClick r:id="rId18">
                  <a:extLst>
                    <a:ext uri="{A12FA001-AC4F-418D-AE19-62706E023703}">
                      <ahyp:hlinkClr val="tx"/>
                    </a:ext>
                  </a:extLst>
                </a:hlinkClick>
              </a:rPr>
              <a:t>WEPIK </a:t>
            </a:r>
            <a:r>
              <a:rPr lang="en" sz="1200">
                <a:solidFill>
                  <a:schemeClr val="dk1"/>
                </a:solidFill>
                <a:latin typeface="Anaheim"/>
                <a:ea typeface="Anaheim"/>
                <a:cs typeface="Anaheim"/>
                <a:sym typeface="Anaheim"/>
              </a:rPr>
              <a:t>| </a:t>
            </a:r>
            <a:r>
              <a:rPr lang="en" sz="1200">
                <a:solidFill>
                  <a:schemeClr val="dk1"/>
                </a:solidFill>
                <a:uFill>
                  <a:noFill/>
                </a:uFill>
                <a:latin typeface="Anaheim"/>
                <a:ea typeface="Anaheim"/>
                <a:cs typeface="Anaheim"/>
                <a:sym typeface="Anaheim"/>
                <a:hlinkClick r:id="rId19">
                  <a:extLst>
                    <a:ext uri="{A12FA001-AC4F-418D-AE19-62706E023703}">
                      <ahyp:hlinkClr val="tx"/>
                    </a:ext>
                  </a:extLst>
                </a:hlinkClick>
              </a:rPr>
              <a:t>VIDEVO</a:t>
            </a:r>
            <a:endParaRPr sz="1000">
              <a:solidFill>
                <a:schemeClr val="dk1"/>
              </a:solidFill>
              <a:latin typeface="Anaheim"/>
              <a:ea typeface="Anaheim"/>
              <a:cs typeface="Anaheim"/>
              <a:sym typeface="Anaheim"/>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6" name="Shape 3446"/>
        <p:cNvGrpSpPr/>
        <p:nvPr/>
      </p:nvGrpSpPr>
      <p:grpSpPr>
        <a:xfrm>
          <a:off x="0" y="0"/>
          <a:ext cx="0" cy="0"/>
          <a:chOff x="0" y="0"/>
          <a:chExt cx="0" cy="0"/>
        </a:xfrm>
      </p:grpSpPr>
      <p:sp>
        <p:nvSpPr>
          <p:cNvPr id="3447" name="Google Shape;3447;p48"/>
          <p:cNvSpPr txBox="1"/>
          <p:nvPr/>
        </p:nvSpPr>
        <p:spPr>
          <a:xfrm>
            <a:off x="713225" y="4297425"/>
            <a:ext cx="7717500" cy="311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naheim"/>
                <a:ea typeface="Anaheim"/>
                <a:cs typeface="Anaheim"/>
                <a:sym typeface="Anaheim"/>
              </a:rPr>
              <a:t>Follow the link in the graph to modify its data and then paste the new one here. </a:t>
            </a:r>
            <a:r>
              <a:rPr b="1" lang="en" sz="1200">
                <a:solidFill>
                  <a:schemeClr val="dk1"/>
                </a:solidFill>
                <a:uFill>
                  <a:noFill/>
                </a:uFill>
                <a:latin typeface="Anaheim"/>
                <a:ea typeface="Anaheim"/>
                <a:cs typeface="Anaheim"/>
                <a:sym typeface="Anaheim"/>
                <a:hlinkClick r:id="rId3">
                  <a:extLst>
                    <a:ext uri="{A12FA001-AC4F-418D-AE19-62706E023703}">
                      <ahyp:hlinkClr val="tx"/>
                    </a:ext>
                  </a:extLst>
                </a:hlinkClick>
              </a:rPr>
              <a:t>For more info, click here</a:t>
            </a:r>
            <a:endParaRPr b="1" sz="1200">
              <a:solidFill>
                <a:schemeClr val="dk1"/>
              </a:solidFill>
              <a:latin typeface="Anaheim"/>
              <a:ea typeface="Anaheim"/>
              <a:cs typeface="Anaheim"/>
              <a:sym typeface="Anaheim"/>
            </a:endParaRPr>
          </a:p>
        </p:txBody>
      </p:sp>
      <p:sp>
        <p:nvSpPr>
          <p:cNvPr id="3448" name="Google Shape;3448;p48"/>
          <p:cNvSpPr txBox="1"/>
          <p:nvPr/>
        </p:nvSpPr>
        <p:spPr>
          <a:xfrm>
            <a:off x="705925" y="1581586"/>
            <a:ext cx="3465600" cy="103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naheim"/>
                <a:ea typeface="Anaheim"/>
                <a:cs typeface="Anaheim"/>
                <a:sym typeface="Anaheim"/>
              </a:rPr>
              <a:t>Mercury is </a:t>
            </a:r>
            <a:r>
              <a:rPr lang="en">
                <a:solidFill>
                  <a:schemeClr val="dk1"/>
                </a:solidFill>
                <a:latin typeface="Anaheim"/>
                <a:ea typeface="Anaheim"/>
                <a:cs typeface="Anaheim"/>
                <a:sym typeface="Anaheim"/>
              </a:rPr>
              <a:t>the closest planet to the Sun and the smallest one in the Solar System—it’s only a bit larger than our Moon. The name has nothing to do with the liquid metal</a:t>
            </a:r>
            <a:endParaRPr>
              <a:solidFill>
                <a:schemeClr val="dk1"/>
              </a:solidFill>
              <a:latin typeface="Anaheim"/>
              <a:ea typeface="Anaheim"/>
              <a:cs typeface="Anaheim"/>
              <a:sym typeface="Anaheim"/>
            </a:endParaRPr>
          </a:p>
        </p:txBody>
      </p:sp>
      <p:sp>
        <p:nvSpPr>
          <p:cNvPr id="3449" name="Google Shape;3449;p48"/>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ANALYSIS &amp; </a:t>
            </a:r>
            <a:r>
              <a:rPr lang="en">
                <a:solidFill>
                  <a:schemeClr val="lt1"/>
                </a:solidFill>
              </a:rPr>
              <a:t>DEVELOPMENT</a:t>
            </a:r>
            <a:endParaRPr>
              <a:solidFill>
                <a:schemeClr val="lt1"/>
              </a:solidFill>
            </a:endParaRPr>
          </a:p>
        </p:txBody>
      </p:sp>
      <p:pic>
        <p:nvPicPr>
          <p:cNvPr id="3450" name="Google Shape;3450;p48" title="Chart">
            <a:hlinkClick r:id="rId4"/>
          </p:cNvPr>
          <p:cNvPicPr preferRelativeResize="0"/>
          <p:nvPr/>
        </p:nvPicPr>
        <p:blipFill>
          <a:blip r:embed="rId5">
            <a:alphaModFix/>
          </a:blip>
          <a:stretch>
            <a:fillRect/>
          </a:stretch>
        </p:blipFill>
        <p:spPr>
          <a:xfrm>
            <a:off x="4545450" y="1605700"/>
            <a:ext cx="4314101" cy="2296725"/>
          </a:xfrm>
          <a:prstGeom prst="rect">
            <a:avLst/>
          </a:prstGeom>
          <a:noFill/>
          <a:ln>
            <a:noFill/>
          </a:ln>
        </p:spPr>
      </p:pic>
      <p:sp>
        <p:nvSpPr>
          <p:cNvPr id="3451" name="Google Shape;3451;p48"/>
          <p:cNvSpPr txBox="1"/>
          <p:nvPr/>
        </p:nvSpPr>
        <p:spPr>
          <a:xfrm>
            <a:off x="705925" y="3076154"/>
            <a:ext cx="1941300" cy="73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Mars is actually a cold place. It’s full of iron oxide dust</a:t>
            </a:r>
            <a:endParaRPr>
              <a:solidFill>
                <a:srgbClr val="FFFFFF"/>
              </a:solidFill>
              <a:latin typeface="Anaheim"/>
              <a:ea typeface="Anaheim"/>
              <a:cs typeface="Anaheim"/>
              <a:sym typeface="Anaheim"/>
            </a:endParaRPr>
          </a:p>
        </p:txBody>
      </p:sp>
      <p:sp>
        <p:nvSpPr>
          <p:cNvPr id="3452" name="Google Shape;3452;p48"/>
          <p:cNvSpPr txBox="1"/>
          <p:nvPr/>
        </p:nvSpPr>
        <p:spPr>
          <a:xfrm>
            <a:off x="705925" y="2767372"/>
            <a:ext cx="1941300" cy="412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chemeClr val="dk2"/>
                </a:solidFill>
                <a:latin typeface="Bai Jamjuree"/>
                <a:ea typeface="Bai Jamjuree"/>
                <a:cs typeface="Bai Jamjuree"/>
                <a:sym typeface="Bai Jamjuree"/>
              </a:rPr>
              <a:t>MARS</a:t>
            </a:r>
            <a:endParaRPr b="1" sz="1800">
              <a:solidFill>
                <a:schemeClr val="dk2"/>
              </a:solidFill>
              <a:latin typeface="Bai Jamjuree"/>
              <a:ea typeface="Bai Jamjuree"/>
              <a:cs typeface="Bai Jamjuree"/>
              <a:sym typeface="Bai Jamjuree"/>
            </a:endParaRPr>
          </a:p>
        </p:txBody>
      </p:sp>
      <p:sp>
        <p:nvSpPr>
          <p:cNvPr id="3453" name="Google Shape;3453;p48"/>
          <p:cNvSpPr txBox="1"/>
          <p:nvPr/>
        </p:nvSpPr>
        <p:spPr>
          <a:xfrm>
            <a:off x="2650475" y="3076154"/>
            <a:ext cx="1941300" cy="73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Mercury is the closest planet to the Sun and the smallest one</a:t>
            </a:r>
            <a:endParaRPr>
              <a:solidFill>
                <a:srgbClr val="FFFFFF"/>
              </a:solidFill>
              <a:latin typeface="Anaheim"/>
              <a:ea typeface="Anaheim"/>
              <a:cs typeface="Anaheim"/>
              <a:sym typeface="Anaheim"/>
            </a:endParaRPr>
          </a:p>
        </p:txBody>
      </p:sp>
      <p:sp>
        <p:nvSpPr>
          <p:cNvPr id="3454" name="Google Shape;3454;p48"/>
          <p:cNvSpPr txBox="1"/>
          <p:nvPr/>
        </p:nvSpPr>
        <p:spPr>
          <a:xfrm>
            <a:off x="2650487" y="2767372"/>
            <a:ext cx="1941300" cy="412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chemeClr val="lt1"/>
                </a:solidFill>
                <a:latin typeface="Bai Jamjuree"/>
                <a:ea typeface="Bai Jamjuree"/>
                <a:cs typeface="Bai Jamjuree"/>
                <a:sym typeface="Bai Jamjuree"/>
              </a:rPr>
              <a:t>MERCURY</a:t>
            </a:r>
            <a:endParaRPr b="1" sz="1800">
              <a:solidFill>
                <a:schemeClr val="lt1"/>
              </a:solidFill>
              <a:latin typeface="Bai Jamjuree"/>
              <a:ea typeface="Bai Jamjuree"/>
              <a:cs typeface="Bai Jamjuree"/>
              <a:sym typeface="Bai Jamjuree"/>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8" name="Shape 3458"/>
        <p:cNvGrpSpPr/>
        <p:nvPr/>
      </p:nvGrpSpPr>
      <p:grpSpPr>
        <a:xfrm>
          <a:off x="0" y="0"/>
          <a:ext cx="0" cy="0"/>
          <a:chOff x="0" y="0"/>
          <a:chExt cx="0" cy="0"/>
        </a:xfrm>
      </p:grpSpPr>
      <p:sp>
        <p:nvSpPr>
          <p:cNvPr id="3459" name="Google Shape;3459;p49"/>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ANALYSIS OF THE </a:t>
            </a:r>
            <a:r>
              <a:rPr lang="en">
                <a:solidFill>
                  <a:schemeClr val="lt1"/>
                </a:solidFill>
              </a:rPr>
              <a:t>RESULTS</a:t>
            </a:r>
            <a:endParaRPr>
              <a:solidFill>
                <a:schemeClr val="lt1"/>
              </a:solidFill>
            </a:endParaRPr>
          </a:p>
        </p:txBody>
      </p:sp>
      <p:sp>
        <p:nvSpPr>
          <p:cNvPr id="3460" name="Google Shape;3460;p49"/>
          <p:cNvSpPr txBox="1"/>
          <p:nvPr/>
        </p:nvSpPr>
        <p:spPr>
          <a:xfrm>
            <a:off x="749175" y="4297425"/>
            <a:ext cx="7681500" cy="311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naheim"/>
                <a:ea typeface="Anaheim"/>
                <a:cs typeface="Anaheim"/>
                <a:sym typeface="Anaheim"/>
              </a:rPr>
              <a:t>Follow the link in the graph to modify its data and then paste the new one here. </a:t>
            </a:r>
            <a:r>
              <a:rPr b="1" lang="en" sz="1200">
                <a:solidFill>
                  <a:schemeClr val="dk1"/>
                </a:solidFill>
                <a:uFill>
                  <a:noFill/>
                </a:uFill>
                <a:latin typeface="Anaheim"/>
                <a:ea typeface="Anaheim"/>
                <a:cs typeface="Anaheim"/>
                <a:sym typeface="Anaheim"/>
                <a:hlinkClick r:id="rId3">
                  <a:extLst>
                    <a:ext uri="{A12FA001-AC4F-418D-AE19-62706E023703}">
                      <ahyp:hlinkClr val="tx"/>
                    </a:ext>
                  </a:extLst>
                </a:hlinkClick>
              </a:rPr>
              <a:t>For more info, click here</a:t>
            </a:r>
            <a:endParaRPr b="1" sz="1200">
              <a:solidFill>
                <a:schemeClr val="dk1"/>
              </a:solidFill>
              <a:latin typeface="Anaheim"/>
              <a:ea typeface="Anaheim"/>
              <a:cs typeface="Anaheim"/>
              <a:sym typeface="Anaheim"/>
            </a:endParaRPr>
          </a:p>
        </p:txBody>
      </p:sp>
      <p:sp>
        <p:nvSpPr>
          <p:cNvPr id="3461" name="Google Shape;3461;p49"/>
          <p:cNvSpPr txBox="1"/>
          <p:nvPr/>
        </p:nvSpPr>
        <p:spPr>
          <a:xfrm>
            <a:off x="6500566" y="2108209"/>
            <a:ext cx="1774200" cy="5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Mercury is the smallest planet</a:t>
            </a:r>
            <a:endParaRPr>
              <a:solidFill>
                <a:srgbClr val="FFFFFF"/>
              </a:solidFill>
              <a:latin typeface="Anaheim"/>
              <a:ea typeface="Anaheim"/>
              <a:cs typeface="Anaheim"/>
              <a:sym typeface="Anaheim"/>
            </a:endParaRPr>
          </a:p>
        </p:txBody>
      </p:sp>
      <p:sp>
        <p:nvSpPr>
          <p:cNvPr id="3462" name="Google Shape;3462;p49"/>
          <p:cNvSpPr txBox="1"/>
          <p:nvPr/>
        </p:nvSpPr>
        <p:spPr>
          <a:xfrm>
            <a:off x="6500558" y="1467400"/>
            <a:ext cx="1774200" cy="7446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None/>
            </a:pPr>
            <a:r>
              <a:rPr b="1" lang="en" sz="5000">
                <a:solidFill>
                  <a:schemeClr val="lt1"/>
                </a:solidFill>
                <a:latin typeface="Bai Jamjuree"/>
                <a:ea typeface="Bai Jamjuree"/>
                <a:cs typeface="Bai Jamjuree"/>
                <a:sym typeface="Bai Jamjuree"/>
              </a:rPr>
              <a:t>60%</a:t>
            </a:r>
            <a:endParaRPr b="1" sz="5000">
              <a:solidFill>
                <a:schemeClr val="lt1"/>
              </a:solidFill>
              <a:latin typeface="Bai Jamjuree"/>
              <a:ea typeface="Bai Jamjuree"/>
              <a:cs typeface="Bai Jamjuree"/>
              <a:sym typeface="Bai Jamjuree"/>
            </a:endParaRPr>
          </a:p>
        </p:txBody>
      </p:sp>
      <p:sp>
        <p:nvSpPr>
          <p:cNvPr id="3463" name="Google Shape;3463;p49"/>
          <p:cNvSpPr txBox="1"/>
          <p:nvPr/>
        </p:nvSpPr>
        <p:spPr>
          <a:xfrm>
            <a:off x="6500566" y="3428961"/>
            <a:ext cx="1774200" cy="5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Mars is actually a very cold place</a:t>
            </a:r>
            <a:endParaRPr>
              <a:solidFill>
                <a:srgbClr val="FFFFFF"/>
              </a:solidFill>
              <a:latin typeface="Anaheim"/>
              <a:ea typeface="Anaheim"/>
              <a:cs typeface="Anaheim"/>
              <a:sym typeface="Anaheim"/>
            </a:endParaRPr>
          </a:p>
        </p:txBody>
      </p:sp>
      <p:sp>
        <p:nvSpPr>
          <p:cNvPr id="3464" name="Google Shape;3464;p49"/>
          <p:cNvSpPr txBox="1"/>
          <p:nvPr/>
        </p:nvSpPr>
        <p:spPr>
          <a:xfrm>
            <a:off x="6500558" y="2787950"/>
            <a:ext cx="1774200" cy="7446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None/>
            </a:pPr>
            <a:r>
              <a:rPr b="1" lang="en" sz="5000">
                <a:solidFill>
                  <a:schemeClr val="dk2"/>
                </a:solidFill>
                <a:latin typeface="Bai Jamjuree"/>
                <a:ea typeface="Bai Jamjuree"/>
                <a:cs typeface="Bai Jamjuree"/>
                <a:sym typeface="Bai Jamjuree"/>
              </a:rPr>
              <a:t>40%</a:t>
            </a:r>
            <a:endParaRPr b="1" sz="5000">
              <a:solidFill>
                <a:schemeClr val="dk2"/>
              </a:solidFill>
              <a:latin typeface="Bai Jamjuree"/>
              <a:ea typeface="Bai Jamjuree"/>
              <a:cs typeface="Bai Jamjuree"/>
              <a:sym typeface="Bai Jamjuree"/>
            </a:endParaRPr>
          </a:p>
        </p:txBody>
      </p:sp>
      <p:pic>
        <p:nvPicPr>
          <p:cNvPr id="3465" name="Google Shape;3465;p49" title="Chart">
            <a:hlinkClick r:id="rId4"/>
          </p:cNvPr>
          <p:cNvPicPr preferRelativeResize="0"/>
          <p:nvPr/>
        </p:nvPicPr>
        <p:blipFill>
          <a:blip r:embed="rId5">
            <a:alphaModFix/>
          </a:blip>
          <a:stretch>
            <a:fillRect/>
          </a:stretch>
        </p:blipFill>
        <p:spPr>
          <a:xfrm>
            <a:off x="869234" y="1417155"/>
            <a:ext cx="4288425" cy="2651669"/>
          </a:xfrm>
          <a:prstGeom prst="rect">
            <a:avLst/>
          </a:prstGeom>
          <a:noFill/>
          <a:ln>
            <a:noFill/>
          </a:ln>
        </p:spPr>
      </p:pic>
      <p:grpSp>
        <p:nvGrpSpPr>
          <p:cNvPr id="3466" name="Google Shape;3466;p49"/>
          <p:cNvGrpSpPr/>
          <p:nvPr/>
        </p:nvGrpSpPr>
        <p:grpSpPr>
          <a:xfrm>
            <a:off x="5416718" y="1721679"/>
            <a:ext cx="729289" cy="709942"/>
            <a:chOff x="5572635" y="1846722"/>
            <a:chExt cx="729289" cy="709942"/>
          </a:xfrm>
        </p:grpSpPr>
        <p:sp>
          <p:nvSpPr>
            <p:cNvPr id="3467" name="Google Shape;3467;p49"/>
            <p:cNvSpPr/>
            <p:nvPr/>
          </p:nvSpPr>
          <p:spPr>
            <a:xfrm>
              <a:off x="5648835" y="1922922"/>
              <a:ext cx="653089" cy="633742"/>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9"/>
            <p:cNvSpPr/>
            <p:nvPr/>
          </p:nvSpPr>
          <p:spPr>
            <a:xfrm>
              <a:off x="5572635" y="1846722"/>
              <a:ext cx="653089" cy="633742"/>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9" name="Google Shape;3469;p49"/>
          <p:cNvGrpSpPr/>
          <p:nvPr/>
        </p:nvGrpSpPr>
        <p:grpSpPr>
          <a:xfrm>
            <a:off x="5376294" y="3027480"/>
            <a:ext cx="810150" cy="709939"/>
            <a:chOff x="5532211" y="2991951"/>
            <a:chExt cx="810150" cy="709939"/>
          </a:xfrm>
        </p:grpSpPr>
        <p:grpSp>
          <p:nvGrpSpPr>
            <p:cNvPr id="3470" name="Google Shape;3470;p49"/>
            <p:cNvGrpSpPr/>
            <p:nvPr/>
          </p:nvGrpSpPr>
          <p:grpSpPr>
            <a:xfrm>
              <a:off x="5608411" y="3068151"/>
              <a:ext cx="733950" cy="633739"/>
              <a:chOff x="-42651700" y="3217825"/>
              <a:chExt cx="367600" cy="317425"/>
            </a:xfrm>
          </p:grpSpPr>
          <p:sp>
            <p:nvSpPr>
              <p:cNvPr id="3471" name="Google Shape;3471;p49"/>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9"/>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9"/>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9"/>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5" name="Google Shape;3475;p49"/>
            <p:cNvGrpSpPr/>
            <p:nvPr/>
          </p:nvGrpSpPr>
          <p:grpSpPr>
            <a:xfrm>
              <a:off x="5532211" y="2991951"/>
              <a:ext cx="733950" cy="633739"/>
              <a:chOff x="-42651700" y="3217825"/>
              <a:chExt cx="367600" cy="317425"/>
            </a:xfrm>
          </p:grpSpPr>
          <p:sp>
            <p:nvSpPr>
              <p:cNvPr id="3476" name="Google Shape;3476;p49"/>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9"/>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9"/>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9"/>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3" name="Shape 3483"/>
        <p:cNvGrpSpPr/>
        <p:nvPr/>
      </p:nvGrpSpPr>
      <p:grpSpPr>
        <a:xfrm>
          <a:off x="0" y="0"/>
          <a:ext cx="0" cy="0"/>
          <a:chOff x="0" y="0"/>
          <a:chExt cx="0" cy="0"/>
        </a:xfrm>
      </p:grpSpPr>
      <p:sp>
        <p:nvSpPr>
          <p:cNvPr id="3484" name="Google Shape;3484;p50"/>
          <p:cNvSpPr txBox="1"/>
          <p:nvPr>
            <p:ph idx="1" type="subTitle"/>
          </p:nvPr>
        </p:nvSpPr>
        <p:spPr>
          <a:xfrm>
            <a:off x="1594950" y="1206550"/>
            <a:ext cx="5954100" cy="47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planet</a:t>
            </a:r>
            <a:endParaRPr/>
          </a:p>
        </p:txBody>
      </p:sp>
      <p:sp>
        <p:nvSpPr>
          <p:cNvPr id="3485" name="Google Shape;3485;p50"/>
          <p:cNvSpPr txBox="1"/>
          <p:nvPr>
            <p:ph type="title"/>
          </p:nvPr>
        </p:nvSpPr>
        <p:spPr>
          <a:xfrm>
            <a:off x="1594825" y="539500"/>
            <a:ext cx="5954100" cy="83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9,200,000 </a:t>
            </a:r>
            <a:r>
              <a:rPr lang="en">
                <a:solidFill>
                  <a:schemeClr val="lt1"/>
                </a:solidFill>
              </a:rPr>
              <a:t>KM²</a:t>
            </a:r>
            <a:endParaRPr>
              <a:solidFill>
                <a:schemeClr val="lt1"/>
              </a:solidFill>
            </a:endParaRPr>
          </a:p>
        </p:txBody>
      </p:sp>
      <p:sp>
        <p:nvSpPr>
          <p:cNvPr id="3486" name="Google Shape;3486;p50"/>
          <p:cNvSpPr txBox="1"/>
          <p:nvPr>
            <p:ph idx="2" type="subTitle"/>
          </p:nvPr>
        </p:nvSpPr>
        <p:spPr>
          <a:xfrm>
            <a:off x="1594950" y="2720925"/>
            <a:ext cx="5954100" cy="47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high temperatures</a:t>
            </a:r>
            <a:endParaRPr/>
          </a:p>
        </p:txBody>
      </p:sp>
      <p:sp>
        <p:nvSpPr>
          <p:cNvPr id="3487" name="Google Shape;3487;p50"/>
          <p:cNvSpPr txBox="1"/>
          <p:nvPr>
            <p:ph idx="3" type="title"/>
          </p:nvPr>
        </p:nvSpPr>
        <p:spPr>
          <a:xfrm>
            <a:off x="1594825" y="2053775"/>
            <a:ext cx="5954100" cy="83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50</a:t>
            </a:r>
            <a:r>
              <a:rPr lang="en"/>
              <a:t>,0000</a:t>
            </a:r>
            <a:endParaRPr/>
          </a:p>
        </p:txBody>
      </p:sp>
      <p:sp>
        <p:nvSpPr>
          <p:cNvPr id="3488" name="Google Shape;3488;p50"/>
          <p:cNvSpPr txBox="1"/>
          <p:nvPr>
            <p:ph idx="4" type="subTitle"/>
          </p:nvPr>
        </p:nvSpPr>
        <p:spPr>
          <a:xfrm>
            <a:off x="1594950" y="4138175"/>
            <a:ext cx="5954100" cy="47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one of the planets with rings</a:t>
            </a:r>
            <a:endParaRPr/>
          </a:p>
        </p:txBody>
      </p:sp>
      <p:sp>
        <p:nvSpPr>
          <p:cNvPr id="3489" name="Google Shape;3489;p50"/>
          <p:cNvSpPr txBox="1"/>
          <p:nvPr>
            <p:ph idx="5" type="title"/>
          </p:nvPr>
        </p:nvSpPr>
        <p:spPr>
          <a:xfrm>
            <a:off x="1594825" y="3471125"/>
            <a:ext cx="5954100" cy="83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12H</a:t>
            </a:r>
            <a:r>
              <a:rPr lang="en"/>
              <a:t> 30M 24S</a:t>
            </a:r>
            <a:endParaRPr/>
          </a:p>
        </p:txBody>
      </p:sp>
      <p:grpSp>
        <p:nvGrpSpPr>
          <p:cNvPr id="3490" name="Google Shape;3490;p50"/>
          <p:cNvGrpSpPr/>
          <p:nvPr/>
        </p:nvGrpSpPr>
        <p:grpSpPr>
          <a:xfrm flipH="1">
            <a:off x="7549029" y="1746475"/>
            <a:ext cx="1594846" cy="99300"/>
            <a:chOff x="-632693" y="4787525"/>
            <a:chExt cx="1594846" cy="99300"/>
          </a:xfrm>
        </p:grpSpPr>
        <p:sp>
          <p:nvSpPr>
            <p:cNvPr id="3491" name="Google Shape;3491;p50"/>
            <p:cNvSpPr/>
            <p:nvPr/>
          </p:nvSpPr>
          <p:spPr>
            <a:xfrm flipH="1">
              <a:off x="-632693" y="4812875"/>
              <a:ext cx="950700" cy="486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0"/>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0"/>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0"/>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5" name="Google Shape;3495;p50"/>
          <p:cNvSpPr/>
          <p:nvPr/>
        </p:nvSpPr>
        <p:spPr>
          <a:xfrm>
            <a:off x="524236" y="1801609"/>
            <a:ext cx="1275600" cy="408900"/>
          </a:xfrm>
          <a:prstGeom prst="rect">
            <a:avLst/>
          </a:pr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0"/>
          <p:cNvSpPr/>
          <p:nvPr/>
        </p:nvSpPr>
        <p:spPr>
          <a:xfrm>
            <a:off x="402171" y="1923665"/>
            <a:ext cx="1275600" cy="408900"/>
          </a:xfrm>
          <a:prstGeom prst="rect">
            <a:avLst/>
          </a:pr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0"/>
          <p:cNvSpPr/>
          <p:nvPr/>
        </p:nvSpPr>
        <p:spPr>
          <a:xfrm>
            <a:off x="8216961" y="3191334"/>
            <a:ext cx="1275600" cy="408900"/>
          </a:xfrm>
          <a:prstGeom prst="rect">
            <a:avLst/>
          </a:pr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0"/>
          <p:cNvSpPr/>
          <p:nvPr/>
        </p:nvSpPr>
        <p:spPr>
          <a:xfrm>
            <a:off x="8094896" y="3313390"/>
            <a:ext cx="1275600" cy="408900"/>
          </a:xfrm>
          <a:prstGeom prst="rect">
            <a:avLst/>
          </a:pr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2" name="Shape 3502"/>
        <p:cNvGrpSpPr/>
        <p:nvPr/>
      </p:nvGrpSpPr>
      <p:grpSpPr>
        <a:xfrm>
          <a:off x="0" y="0"/>
          <a:ext cx="0" cy="0"/>
          <a:chOff x="0" y="0"/>
          <a:chExt cx="0" cy="0"/>
        </a:xfrm>
      </p:grpSpPr>
      <p:sp>
        <p:nvSpPr>
          <p:cNvPr id="3503" name="Google Shape;3503;p51"/>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HISTORY ABOUT </a:t>
            </a:r>
            <a:r>
              <a:rPr lang="en">
                <a:solidFill>
                  <a:schemeClr val="lt1"/>
                </a:solidFill>
              </a:rPr>
              <a:t>ROADS</a:t>
            </a:r>
            <a:endParaRPr>
              <a:solidFill>
                <a:schemeClr val="lt1"/>
              </a:solidFill>
            </a:endParaRPr>
          </a:p>
        </p:txBody>
      </p:sp>
      <p:sp>
        <p:nvSpPr>
          <p:cNvPr id="3504" name="Google Shape;3504;p51"/>
          <p:cNvSpPr txBox="1"/>
          <p:nvPr/>
        </p:nvSpPr>
        <p:spPr>
          <a:xfrm>
            <a:off x="713325" y="2943508"/>
            <a:ext cx="1774200" cy="5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Mars is actually a cold place</a:t>
            </a:r>
            <a:endParaRPr>
              <a:solidFill>
                <a:srgbClr val="FFFFFF"/>
              </a:solidFill>
              <a:latin typeface="Anaheim"/>
              <a:ea typeface="Anaheim"/>
              <a:cs typeface="Anaheim"/>
              <a:sym typeface="Anaheim"/>
            </a:endParaRPr>
          </a:p>
        </p:txBody>
      </p:sp>
      <p:sp>
        <p:nvSpPr>
          <p:cNvPr id="3505" name="Google Shape;3505;p51"/>
          <p:cNvSpPr txBox="1"/>
          <p:nvPr/>
        </p:nvSpPr>
        <p:spPr>
          <a:xfrm>
            <a:off x="713325" y="2645783"/>
            <a:ext cx="1774200" cy="40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rgbClr val="FFFFFF"/>
                </a:solidFill>
                <a:latin typeface="Bai Jamjuree"/>
                <a:ea typeface="Bai Jamjuree"/>
                <a:cs typeface="Bai Jamjuree"/>
                <a:sym typeface="Bai Jamjuree"/>
              </a:rPr>
              <a:t>MARS</a:t>
            </a:r>
            <a:endParaRPr b="1" sz="1800">
              <a:solidFill>
                <a:srgbClr val="FFFFFF"/>
              </a:solidFill>
              <a:latin typeface="Bai Jamjuree"/>
              <a:ea typeface="Bai Jamjuree"/>
              <a:cs typeface="Bai Jamjuree"/>
              <a:sym typeface="Bai Jamjuree"/>
            </a:endParaRPr>
          </a:p>
        </p:txBody>
      </p:sp>
      <p:sp>
        <p:nvSpPr>
          <p:cNvPr id="3506" name="Google Shape;3506;p51"/>
          <p:cNvSpPr txBox="1"/>
          <p:nvPr/>
        </p:nvSpPr>
        <p:spPr>
          <a:xfrm>
            <a:off x="2696608" y="2943508"/>
            <a:ext cx="1774200" cy="5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Mercury is the smallest planet</a:t>
            </a:r>
            <a:endParaRPr>
              <a:solidFill>
                <a:srgbClr val="FFFFFF"/>
              </a:solidFill>
              <a:latin typeface="Anaheim"/>
              <a:ea typeface="Anaheim"/>
              <a:cs typeface="Anaheim"/>
              <a:sym typeface="Anaheim"/>
            </a:endParaRPr>
          </a:p>
        </p:txBody>
      </p:sp>
      <p:sp>
        <p:nvSpPr>
          <p:cNvPr id="3507" name="Google Shape;3507;p51"/>
          <p:cNvSpPr txBox="1"/>
          <p:nvPr/>
        </p:nvSpPr>
        <p:spPr>
          <a:xfrm>
            <a:off x="2696608" y="2645783"/>
            <a:ext cx="1774200" cy="40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rgbClr val="FFFFFF"/>
                </a:solidFill>
                <a:latin typeface="Bai Jamjuree"/>
                <a:ea typeface="Bai Jamjuree"/>
                <a:cs typeface="Bai Jamjuree"/>
                <a:sym typeface="Bai Jamjuree"/>
              </a:rPr>
              <a:t>MERCURY</a:t>
            </a:r>
            <a:endParaRPr b="1" sz="1800">
              <a:solidFill>
                <a:srgbClr val="FFFFFF"/>
              </a:solidFill>
              <a:latin typeface="Bai Jamjuree"/>
              <a:ea typeface="Bai Jamjuree"/>
              <a:cs typeface="Bai Jamjuree"/>
              <a:sym typeface="Bai Jamjuree"/>
            </a:endParaRPr>
          </a:p>
        </p:txBody>
      </p:sp>
      <p:sp>
        <p:nvSpPr>
          <p:cNvPr id="3508" name="Google Shape;3508;p51"/>
          <p:cNvSpPr txBox="1"/>
          <p:nvPr/>
        </p:nvSpPr>
        <p:spPr>
          <a:xfrm>
            <a:off x="4679892" y="2943508"/>
            <a:ext cx="1774200" cy="5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Earth is the third planet from the Sun</a:t>
            </a:r>
            <a:endParaRPr>
              <a:solidFill>
                <a:srgbClr val="FFFFFF"/>
              </a:solidFill>
              <a:latin typeface="Anaheim"/>
              <a:ea typeface="Anaheim"/>
              <a:cs typeface="Anaheim"/>
              <a:sym typeface="Anaheim"/>
            </a:endParaRPr>
          </a:p>
        </p:txBody>
      </p:sp>
      <p:sp>
        <p:nvSpPr>
          <p:cNvPr id="3509" name="Google Shape;3509;p51"/>
          <p:cNvSpPr txBox="1"/>
          <p:nvPr/>
        </p:nvSpPr>
        <p:spPr>
          <a:xfrm>
            <a:off x="4679892" y="2645783"/>
            <a:ext cx="1774200" cy="40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rgbClr val="FFFFFF"/>
                </a:solidFill>
                <a:latin typeface="Bai Jamjuree"/>
                <a:ea typeface="Bai Jamjuree"/>
                <a:cs typeface="Bai Jamjuree"/>
                <a:sym typeface="Bai Jamjuree"/>
              </a:rPr>
              <a:t>EARTH</a:t>
            </a:r>
            <a:endParaRPr b="1" sz="1800">
              <a:solidFill>
                <a:srgbClr val="FFFFFF"/>
              </a:solidFill>
              <a:latin typeface="Bai Jamjuree"/>
              <a:ea typeface="Bai Jamjuree"/>
              <a:cs typeface="Bai Jamjuree"/>
              <a:sym typeface="Bai Jamjuree"/>
            </a:endParaRPr>
          </a:p>
        </p:txBody>
      </p:sp>
      <p:sp>
        <p:nvSpPr>
          <p:cNvPr id="3510" name="Google Shape;3510;p51"/>
          <p:cNvSpPr txBox="1"/>
          <p:nvPr/>
        </p:nvSpPr>
        <p:spPr>
          <a:xfrm>
            <a:off x="6663175" y="2943508"/>
            <a:ext cx="1774200" cy="5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Venus is the second planet from the Sun</a:t>
            </a:r>
            <a:endParaRPr>
              <a:solidFill>
                <a:srgbClr val="FFFFFF"/>
              </a:solidFill>
              <a:latin typeface="Anaheim"/>
              <a:ea typeface="Anaheim"/>
              <a:cs typeface="Anaheim"/>
              <a:sym typeface="Anaheim"/>
            </a:endParaRPr>
          </a:p>
        </p:txBody>
      </p:sp>
      <p:sp>
        <p:nvSpPr>
          <p:cNvPr id="3511" name="Google Shape;3511;p51"/>
          <p:cNvSpPr txBox="1"/>
          <p:nvPr/>
        </p:nvSpPr>
        <p:spPr>
          <a:xfrm>
            <a:off x="6663175" y="2645783"/>
            <a:ext cx="1774200" cy="40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rgbClr val="FFFFFF"/>
                </a:solidFill>
                <a:latin typeface="Bai Jamjuree"/>
                <a:ea typeface="Bai Jamjuree"/>
                <a:cs typeface="Bai Jamjuree"/>
                <a:sym typeface="Bai Jamjuree"/>
              </a:rPr>
              <a:t>VENUS</a:t>
            </a:r>
            <a:endParaRPr b="1" sz="1800">
              <a:solidFill>
                <a:srgbClr val="FFFFFF"/>
              </a:solidFill>
              <a:latin typeface="Bai Jamjuree"/>
              <a:ea typeface="Bai Jamjuree"/>
              <a:cs typeface="Bai Jamjuree"/>
              <a:sym typeface="Bai Jamjuree"/>
            </a:endParaRPr>
          </a:p>
        </p:txBody>
      </p:sp>
      <p:sp>
        <p:nvSpPr>
          <p:cNvPr id="3512" name="Google Shape;3512;p51"/>
          <p:cNvSpPr txBox="1"/>
          <p:nvPr/>
        </p:nvSpPr>
        <p:spPr>
          <a:xfrm>
            <a:off x="713225" y="3700187"/>
            <a:ext cx="1562400" cy="90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7400">
                <a:solidFill>
                  <a:schemeClr val="lt1"/>
                </a:solidFill>
                <a:latin typeface="Bai Jamjuree"/>
                <a:ea typeface="Bai Jamjuree"/>
                <a:cs typeface="Bai Jamjuree"/>
                <a:sym typeface="Bai Jamjuree"/>
              </a:rPr>
              <a:t>01</a:t>
            </a:r>
            <a:endParaRPr b="1" sz="7400">
              <a:solidFill>
                <a:schemeClr val="lt1"/>
              </a:solidFill>
              <a:latin typeface="Bai Jamjuree"/>
              <a:ea typeface="Bai Jamjuree"/>
              <a:cs typeface="Bai Jamjuree"/>
              <a:sym typeface="Bai Jamjuree"/>
            </a:endParaRPr>
          </a:p>
        </p:txBody>
      </p:sp>
      <p:sp>
        <p:nvSpPr>
          <p:cNvPr id="3513" name="Google Shape;3513;p51"/>
          <p:cNvSpPr txBox="1"/>
          <p:nvPr/>
        </p:nvSpPr>
        <p:spPr>
          <a:xfrm>
            <a:off x="2696600" y="3700187"/>
            <a:ext cx="1562400" cy="90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7400">
                <a:solidFill>
                  <a:schemeClr val="lt1"/>
                </a:solidFill>
                <a:latin typeface="Bai Jamjuree"/>
                <a:ea typeface="Bai Jamjuree"/>
                <a:cs typeface="Bai Jamjuree"/>
                <a:sym typeface="Bai Jamjuree"/>
              </a:rPr>
              <a:t>02</a:t>
            </a:r>
            <a:endParaRPr b="1" sz="7400">
              <a:solidFill>
                <a:schemeClr val="lt1"/>
              </a:solidFill>
              <a:latin typeface="Bai Jamjuree"/>
              <a:ea typeface="Bai Jamjuree"/>
              <a:cs typeface="Bai Jamjuree"/>
              <a:sym typeface="Bai Jamjuree"/>
            </a:endParaRPr>
          </a:p>
        </p:txBody>
      </p:sp>
      <p:sp>
        <p:nvSpPr>
          <p:cNvPr id="3514" name="Google Shape;3514;p51"/>
          <p:cNvSpPr txBox="1"/>
          <p:nvPr/>
        </p:nvSpPr>
        <p:spPr>
          <a:xfrm>
            <a:off x="4679975" y="3700187"/>
            <a:ext cx="1562400" cy="90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7400">
                <a:solidFill>
                  <a:schemeClr val="lt1"/>
                </a:solidFill>
                <a:latin typeface="Bai Jamjuree"/>
                <a:ea typeface="Bai Jamjuree"/>
                <a:cs typeface="Bai Jamjuree"/>
                <a:sym typeface="Bai Jamjuree"/>
              </a:rPr>
              <a:t>03</a:t>
            </a:r>
            <a:endParaRPr b="1" sz="7400">
              <a:solidFill>
                <a:schemeClr val="lt1"/>
              </a:solidFill>
              <a:latin typeface="Bai Jamjuree"/>
              <a:ea typeface="Bai Jamjuree"/>
              <a:cs typeface="Bai Jamjuree"/>
              <a:sym typeface="Bai Jamjuree"/>
            </a:endParaRPr>
          </a:p>
        </p:txBody>
      </p:sp>
      <p:sp>
        <p:nvSpPr>
          <p:cNvPr id="3515" name="Google Shape;3515;p51"/>
          <p:cNvSpPr txBox="1"/>
          <p:nvPr/>
        </p:nvSpPr>
        <p:spPr>
          <a:xfrm>
            <a:off x="6663350" y="3700187"/>
            <a:ext cx="1562400" cy="90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7400">
                <a:solidFill>
                  <a:schemeClr val="lt1"/>
                </a:solidFill>
                <a:latin typeface="Bai Jamjuree"/>
                <a:ea typeface="Bai Jamjuree"/>
                <a:cs typeface="Bai Jamjuree"/>
                <a:sym typeface="Bai Jamjuree"/>
              </a:rPr>
              <a:t>04</a:t>
            </a:r>
            <a:endParaRPr b="1" sz="7400">
              <a:solidFill>
                <a:schemeClr val="lt1"/>
              </a:solidFill>
              <a:latin typeface="Bai Jamjuree"/>
              <a:ea typeface="Bai Jamjuree"/>
              <a:cs typeface="Bai Jamjuree"/>
              <a:sym typeface="Bai Jamjuree"/>
            </a:endParaRPr>
          </a:p>
        </p:txBody>
      </p:sp>
      <p:grpSp>
        <p:nvGrpSpPr>
          <p:cNvPr id="3516" name="Google Shape;3516;p51"/>
          <p:cNvGrpSpPr/>
          <p:nvPr/>
        </p:nvGrpSpPr>
        <p:grpSpPr>
          <a:xfrm>
            <a:off x="6743331" y="1727113"/>
            <a:ext cx="781872" cy="778466"/>
            <a:chOff x="6743331" y="1725420"/>
            <a:chExt cx="781872" cy="778466"/>
          </a:xfrm>
        </p:grpSpPr>
        <p:sp>
          <p:nvSpPr>
            <p:cNvPr id="3517" name="Google Shape;3517;p51"/>
            <p:cNvSpPr/>
            <p:nvPr/>
          </p:nvSpPr>
          <p:spPr>
            <a:xfrm>
              <a:off x="6819531" y="1801620"/>
              <a:ext cx="705672" cy="702266"/>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1"/>
            <p:cNvSpPr/>
            <p:nvPr/>
          </p:nvSpPr>
          <p:spPr>
            <a:xfrm>
              <a:off x="6743331" y="1725420"/>
              <a:ext cx="705672" cy="702266"/>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9" name="Google Shape;3519;p51"/>
          <p:cNvGrpSpPr/>
          <p:nvPr/>
        </p:nvGrpSpPr>
        <p:grpSpPr>
          <a:xfrm>
            <a:off x="800088" y="1711217"/>
            <a:ext cx="781888" cy="794362"/>
            <a:chOff x="714863" y="1711217"/>
            <a:chExt cx="781888" cy="794362"/>
          </a:xfrm>
        </p:grpSpPr>
        <p:grpSp>
          <p:nvGrpSpPr>
            <p:cNvPr id="3520" name="Google Shape;3520;p51"/>
            <p:cNvGrpSpPr/>
            <p:nvPr/>
          </p:nvGrpSpPr>
          <p:grpSpPr>
            <a:xfrm>
              <a:off x="791063" y="1787417"/>
              <a:ext cx="705688" cy="718162"/>
              <a:chOff x="-40372575" y="3604550"/>
              <a:chExt cx="311150" cy="316650"/>
            </a:xfrm>
          </p:grpSpPr>
          <p:sp>
            <p:nvSpPr>
              <p:cNvPr id="3521" name="Google Shape;3521;p51"/>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1"/>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1"/>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4" name="Google Shape;3524;p51"/>
            <p:cNvGrpSpPr/>
            <p:nvPr/>
          </p:nvGrpSpPr>
          <p:grpSpPr>
            <a:xfrm>
              <a:off x="714863" y="1711217"/>
              <a:ext cx="705688" cy="718162"/>
              <a:chOff x="-40372575" y="3604550"/>
              <a:chExt cx="311150" cy="316650"/>
            </a:xfrm>
          </p:grpSpPr>
          <p:sp>
            <p:nvSpPr>
              <p:cNvPr id="3525" name="Google Shape;3525;p51"/>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1"/>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1"/>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28" name="Google Shape;3528;p51"/>
          <p:cNvGrpSpPr/>
          <p:nvPr/>
        </p:nvGrpSpPr>
        <p:grpSpPr>
          <a:xfrm>
            <a:off x="4790814" y="1725420"/>
            <a:ext cx="781886" cy="780159"/>
            <a:chOff x="4790814" y="1725420"/>
            <a:chExt cx="781886" cy="780159"/>
          </a:xfrm>
        </p:grpSpPr>
        <p:grpSp>
          <p:nvGrpSpPr>
            <p:cNvPr id="3529" name="Google Shape;3529;p51"/>
            <p:cNvGrpSpPr/>
            <p:nvPr/>
          </p:nvGrpSpPr>
          <p:grpSpPr>
            <a:xfrm>
              <a:off x="4867014" y="1801620"/>
              <a:ext cx="705686" cy="703959"/>
              <a:chOff x="-38537400" y="3588000"/>
              <a:chExt cx="316650" cy="315875"/>
            </a:xfrm>
          </p:grpSpPr>
          <p:sp>
            <p:nvSpPr>
              <p:cNvPr id="3530" name="Google Shape;3530;p51"/>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1"/>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1"/>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1"/>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4" name="Google Shape;3534;p51"/>
            <p:cNvGrpSpPr/>
            <p:nvPr/>
          </p:nvGrpSpPr>
          <p:grpSpPr>
            <a:xfrm>
              <a:off x="4790814" y="1725420"/>
              <a:ext cx="705686" cy="703959"/>
              <a:chOff x="-38537400" y="3588000"/>
              <a:chExt cx="316650" cy="315875"/>
            </a:xfrm>
          </p:grpSpPr>
          <p:sp>
            <p:nvSpPr>
              <p:cNvPr id="3535" name="Google Shape;3535;p51"/>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1"/>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1"/>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1"/>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39" name="Google Shape;3539;p51"/>
          <p:cNvGrpSpPr/>
          <p:nvPr/>
        </p:nvGrpSpPr>
        <p:grpSpPr>
          <a:xfrm>
            <a:off x="2795465" y="1972760"/>
            <a:ext cx="781883" cy="532819"/>
            <a:chOff x="2753528" y="1841983"/>
            <a:chExt cx="781883" cy="532819"/>
          </a:xfrm>
        </p:grpSpPr>
        <p:grpSp>
          <p:nvGrpSpPr>
            <p:cNvPr id="3540" name="Google Shape;3540;p51"/>
            <p:cNvGrpSpPr/>
            <p:nvPr/>
          </p:nvGrpSpPr>
          <p:grpSpPr>
            <a:xfrm>
              <a:off x="2829728" y="1918183"/>
              <a:ext cx="705683" cy="456619"/>
              <a:chOff x="-37806500" y="3643030"/>
              <a:chExt cx="319025" cy="206400"/>
            </a:xfrm>
          </p:grpSpPr>
          <p:sp>
            <p:nvSpPr>
              <p:cNvPr id="3541" name="Google Shape;3541;p51"/>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1"/>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3" name="Google Shape;3543;p51"/>
            <p:cNvGrpSpPr/>
            <p:nvPr/>
          </p:nvGrpSpPr>
          <p:grpSpPr>
            <a:xfrm>
              <a:off x="2753528" y="1841983"/>
              <a:ext cx="705683" cy="456619"/>
              <a:chOff x="-37806500" y="3643030"/>
              <a:chExt cx="319025" cy="206400"/>
            </a:xfrm>
          </p:grpSpPr>
          <p:sp>
            <p:nvSpPr>
              <p:cNvPr id="3544" name="Google Shape;3544;p51"/>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1"/>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46" name="Google Shape;3546;p51"/>
          <p:cNvGrpSpPr/>
          <p:nvPr/>
        </p:nvGrpSpPr>
        <p:grpSpPr>
          <a:xfrm flipH="1">
            <a:off x="7942029" y="789550"/>
            <a:ext cx="495335" cy="99300"/>
            <a:chOff x="466819" y="4787525"/>
            <a:chExt cx="495335" cy="99300"/>
          </a:xfrm>
        </p:grpSpPr>
        <p:sp>
          <p:nvSpPr>
            <p:cNvPr id="3547" name="Google Shape;3547;p51"/>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1"/>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1"/>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3" name="Shape 3553"/>
        <p:cNvGrpSpPr/>
        <p:nvPr/>
      </p:nvGrpSpPr>
      <p:grpSpPr>
        <a:xfrm>
          <a:off x="0" y="0"/>
          <a:ext cx="0" cy="0"/>
          <a:chOff x="0" y="0"/>
          <a:chExt cx="0" cy="0"/>
        </a:xfrm>
      </p:grpSpPr>
      <p:sp>
        <p:nvSpPr>
          <p:cNvPr id="3554" name="Google Shape;3554;p52"/>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DISCUSSION</a:t>
            </a:r>
            <a:endParaRPr>
              <a:solidFill>
                <a:schemeClr val="lt1"/>
              </a:solidFill>
            </a:endParaRPr>
          </a:p>
        </p:txBody>
      </p:sp>
      <p:sp>
        <p:nvSpPr>
          <p:cNvPr id="3555" name="Google Shape;3555;p52"/>
          <p:cNvSpPr txBox="1"/>
          <p:nvPr/>
        </p:nvSpPr>
        <p:spPr>
          <a:xfrm>
            <a:off x="4732675" y="2158500"/>
            <a:ext cx="3698100" cy="2416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FFFFFF"/>
                </a:solidFill>
                <a:latin typeface="Anaheim"/>
                <a:ea typeface="Anaheim"/>
                <a:cs typeface="Anaheim"/>
                <a:sym typeface="Anaheim"/>
              </a:rPr>
              <a:t>Mercury is the closest planet to the Sun and the smallest one in the Solar System-it’s only a bit larger than our Moon. The planet’s name has nothing to do with the liquid metal</a:t>
            </a:r>
            <a:endParaRPr>
              <a:solidFill>
                <a:srgbClr val="FFFFFF"/>
              </a:solidFill>
              <a:latin typeface="Anaheim"/>
              <a:ea typeface="Anaheim"/>
              <a:cs typeface="Anaheim"/>
              <a:sym typeface="Anaheim"/>
            </a:endParaRPr>
          </a:p>
          <a:p>
            <a:pPr indent="-317500" lvl="0" marL="257175" rtl="0" algn="l">
              <a:lnSpc>
                <a:spcPct val="115000"/>
              </a:lnSpc>
              <a:spcBef>
                <a:spcPts val="1600"/>
              </a:spcBef>
              <a:spcAft>
                <a:spcPts val="0"/>
              </a:spcAft>
              <a:buClr>
                <a:srgbClr val="FF4799"/>
              </a:buClr>
              <a:buSzPts val="1400"/>
              <a:buFont typeface="Anaheim"/>
              <a:buChar char="●"/>
            </a:pPr>
            <a:r>
              <a:rPr lang="en">
                <a:solidFill>
                  <a:srgbClr val="FFFFFF"/>
                </a:solidFill>
                <a:latin typeface="Anaheim"/>
                <a:ea typeface="Anaheim"/>
                <a:cs typeface="Anaheim"/>
                <a:sym typeface="Anaheim"/>
              </a:rPr>
              <a:t>The Sun is the star at the center of the Solar System</a:t>
            </a:r>
            <a:endParaRPr>
              <a:solidFill>
                <a:srgbClr val="FFFFFF"/>
              </a:solidFill>
              <a:latin typeface="Anaheim"/>
              <a:ea typeface="Anaheim"/>
              <a:cs typeface="Anaheim"/>
              <a:sym typeface="Anaheim"/>
            </a:endParaRPr>
          </a:p>
          <a:p>
            <a:pPr indent="-317500" lvl="0" marL="257175" rtl="0" algn="l">
              <a:lnSpc>
                <a:spcPct val="115000"/>
              </a:lnSpc>
              <a:spcBef>
                <a:spcPts val="1000"/>
              </a:spcBef>
              <a:spcAft>
                <a:spcPts val="0"/>
              </a:spcAft>
              <a:buClr>
                <a:srgbClr val="FF4799"/>
              </a:buClr>
              <a:buSzPts val="1400"/>
              <a:buFont typeface="Anaheim"/>
              <a:buChar char="●"/>
            </a:pPr>
            <a:r>
              <a:rPr lang="en">
                <a:solidFill>
                  <a:srgbClr val="FFFFFF"/>
                </a:solidFill>
                <a:latin typeface="Anaheim"/>
                <a:ea typeface="Anaheim"/>
                <a:cs typeface="Anaheim"/>
                <a:sym typeface="Anaheim"/>
              </a:rPr>
              <a:t>Jupiter is the biggest planet in the entire Solar System</a:t>
            </a:r>
            <a:endParaRPr>
              <a:solidFill>
                <a:srgbClr val="FFFFFF"/>
              </a:solidFill>
              <a:latin typeface="Anaheim"/>
              <a:ea typeface="Anaheim"/>
              <a:cs typeface="Anaheim"/>
              <a:sym typeface="Anaheim"/>
            </a:endParaRPr>
          </a:p>
        </p:txBody>
      </p:sp>
      <p:sp>
        <p:nvSpPr>
          <p:cNvPr id="3556" name="Google Shape;3556;p52"/>
          <p:cNvSpPr txBox="1"/>
          <p:nvPr/>
        </p:nvSpPr>
        <p:spPr>
          <a:xfrm>
            <a:off x="4719225" y="1883383"/>
            <a:ext cx="2470800" cy="40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rgbClr val="FFFFFF"/>
                </a:solidFill>
                <a:latin typeface="Bai Jamjuree"/>
                <a:ea typeface="Bai Jamjuree"/>
                <a:cs typeface="Bai Jamjuree"/>
                <a:sym typeface="Bai Jamjuree"/>
              </a:rPr>
              <a:t>PHASE 1</a:t>
            </a:r>
            <a:endParaRPr b="1" sz="1800">
              <a:solidFill>
                <a:srgbClr val="FFFFFF"/>
              </a:solidFill>
              <a:latin typeface="Bai Jamjuree"/>
              <a:ea typeface="Bai Jamjuree"/>
              <a:cs typeface="Bai Jamjuree"/>
              <a:sym typeface="Bai Jamjuree"/>
            </a:endParaRPr>
          </a:p>
        </p:txBody>
      </p:sp>
      <p:sp>
        <p:nvSpPr>
          <p:cNvPr id="3557" name="Google Shape;3557;p52"/>
          <p:cNvSpPr txBox="1"/>
          <p:nvPr/>
        </p:nvSpPr>
        <p:spPr>
          <a:xfrm>
            <a:off x="2275625" y="2158497"/>
            <a:ext cx="2141700" cy="5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Mars is actually a very cold place to live</a:t>
            </a:r>
            <a:endParaRPr>
              <a:solidFill>
                <a:srgbClr val="FFFFFF"/>
              </a:solidFill>
              <a:latin typeface="Anaheim"/>
              <a:ea typeface="Anaheim"/>
              <a:cs typeface="Anaheim"/>
              <a:sym typeface="Anaheim"/>
            </a:endParaRPr>
          </a:p>
        </p:txBody>
      </p:sp>
      <p:sp>
        <p:nvSpPr>
          <p:cNvPr id="3558" name="Google Shape;3558;p52"/>
          <p:cNvSpPr txBox="1"/>
          <p:nvPr/>
        </p:nvSpPr>
        <p:spPr>
          <a:xfrm>
            <a:off x="2275625" y="1883375"/>
            <a:ext cx="2141700" cy="40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rgbClr val="FFFFFF"/>
                </a:solidFill>
                <a:latin typeface="Bai Jamjuree"/>
                <a:ea typeface="Bai Jamjuree"/>
                <a:cs typeface="Bai Jamjuree"/>
                <a:sym typeface="Bai Jamjuree"/>
              </a:rPr>
              <a:t>DISCUSSION 1</a:t>
            </a:r>
            <a:endParaRPr b="1" sz="1800">
              <a:solidFill>
                <a:srgbClr val="FFFFFF"/>
              </a:solidFill>
              <a:latin typeface="Bai Jamjuree"/>
              <a:ea typeface="Bai Jamjuree"/>
              <a:cs typeface="Bai Jamjuree"/>
              <a:sym typeface="Bai Jamjuree"/>
            </a:endParaRPr>
          </a:p>
        </p:txBody>
      </p:sp>
      <p:sp>
        <p:nvSpPr>
          <p:cNvPr id="3559" name="Google Shape;3559;p52"/>
          <p:cNvSpPr txBox="1"/>
          <p:nvPr/>
        </p:nvSpPr>
        <p:spPr>
          <a:xfrm>
            <a:off x="713225" y="1883383"/>
            <a:ext cx="1562400" cy="90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7400">
                <a:solidFill>
                  <a:schemeClr val="lt1"/>
                </a:solidFill>
                <a:latin typeface="Bai Jamjuree"/>
                <a:ea typeface="Bai Jamjuree"/>
                <a:cs typeface="Bai Jamjuree"/>
                <a:sym typeface="Bai Jamjuree"/>
              </a:rPr>
              <a:t>01</a:t>
            </a:r>
            <a:endParaRPr b="1" sz="7400">
              <a:solidFill>
                <a:schemeClr val="lt1"/>
              </a:solidFill>
              <a:latin typeface="Bai Jamjuree"/>
              <a:ea typeface="Bai Jamjuree"/>
              <a:cs typeface="Bai Jamjuree"/>
              <a:sym typeface="Bai Jamjuree"/>
            </a:endParaRPr>
          </a:p>
        </p:txBody>
      </p:sp>
      <p:sp>
        <p:nvSpPr>
          <p:cNvPr id="3560" name="Google Shape;3560;p52"/>
          <p:cNvSpPr txBox="1"/>
          <p:nvPr/>
        </p:nvSpPr>
        <p:spPr>
          <a:xfrm>
            <a:off x="2275625" y="3066898"/>
            <a:ext cx="2141700" cy="5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Mercury is the closest planet to the Sun</a:t>
            </a:r>
            <a:endParaRPr>
              <a:solidFill>
                <a:srgbClr val="FFFFFF"/>
              </a:solidFill>
              <a:latin typeface="Anaheim"/>
              <a:ea typeface="Anaheim"/>
              <a:cs typeface="Anaheim"/>
              <a:sym typeface="Anaheim"/>
            </a:endParaRPr>
          </a:p>
        </p:txBody>
      </p:sp>
      <p:sp>
        <p:nvSpPr>
          <p:cNvPr id="3561" name="Google Shape;3561;p52"/>
          <p:cNvSpPr txBox="1"/>
          <p:nvPr/>
        </p:nvSpPr>
        <p:spPr>
          <a:xfrm>
            <a:off x="2275625" y="2791776"/>
            <a:ext cx="2141700" cy="40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rgbClr val="FFFFFF"/>
                </a:solidFill>
                <a:latin typeface="Bai Jamjuree"/>
                <a:ea typeface="Bai Jamjuree"/>
                <a:cs typeface="Bai Jamjuree"/>
                <a:sym typeface="Bai Jamjuree"/>
              </a:rPr>
              <a:t>DISCUSSION 2</a:t>
            </a:r>
            <a:endParaRPr b="1" sz="1800">
              <a:solidFill>
                <a:srgbClr val="FFFFFF"/>
              </a:solidFill>
              <a:latin typeface="Bai Jamjuree"/>
              <a:ea typeface="Bai Jamjuree"/>
              <a:cs typeface="Bai Jamjuree"/>
              <a:sym typeface="Bai Jamjuree"/>
            </a:endParaRPr>
          </a:p>
        </p:txBody>
      </p:sp>
      <p:sp>
        <p:nvSpPr>
          <p:cNvPr id="3562" name="Google Shape;3562;p52"/>
          <p:cNvSpPr txBox="1"/>
          <p:nvPr/>
        </p:nvSpPr>
        <p:spPr>
          <a:xfrm>
            <a:off x="713225" y="2791783"/>
            <a:ext cx="1562400" cy="90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7400">
                <a:solidFill>
                  <a:schemeClr val="lt1"/>
                </a:solidFill>
                <a:latin typeface="Bai Jamjuree"/>
                <a:ea typeface="Bai Jamjuree"/>
                <a:cs typeface="Bai Jamjuree"/>
                <a:sym typeface="Bai Jamjuree"/>
              </a:rPr>
              <a:t>02</a:t>
            </a:r>
            <a:endParaRPr b="1" sz="7400">
              <a:solidFill>
                <a:schemeClr val="lt1"/>
              </a:solidFill>
              <a:latin typeface="Bai Jamjuree"/>
              <a:ea typeface="Bai Jamjuree"/>
              <a:cs typeface="Bai Jamjuree"/>
              <a:sym typeface="Bai Jamjuree"/>
            </a:endParaRPr>
          </a:p>
        </p:txBody>
      </p:sp>
      <p:sp>
        <p:nvSpPr>
          <p:cNvPr id="3563" name="Google Shape;3563;p52"/>
          <p:cNvSpPr txBox="1"/>
          <p:nvPr/>
        </p:nvSpPr>
        <p:spPr>
          <a:xfrm>
            <a:off x="2275625" y="3975299"/>
            <a:ext cx="2141700" cy="5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Venus has a </a:t>
            </a:r>
            <a:r>
              <a:rPr lang="en">
                <a:solidFill>
                  <a:srgbClr val="FFFFFF"/>
                </a:solidFill>
                <a:latin typeface="Anaheim"/>
                <a:ea typeface="Anaheim"/>
                <a:cs typeface="Anaheim"/>
                <a:sym typeface="Anaheim"/>
              </a:rPr>
              <a:t>beautiful</a:t>
            </a:r>
            <a:r>
              <a:rPr lang="en">
                <a:solidFill>
                  <a:srgbClr val="FFFFFF"/>
                </a:solidFill>
                <a:latin typeface="Anaheim"/>
                <a:ea typeface="Anaheim"/>
                <a:cs typeface="Anaheim"/>
                <a:sym typeface="Anaheim"/>
              </a:rPr>
              <a:t> name and is terribly hot</a:t>
            </a:r>
            <a:endParaRPr>
              <a:solidFill>
                <a:srgbClr val="FFFFFF"/>
              </a:solidFill>
              <a:latin typeface="Anaheim"/>
              <a:ea typeface="Anaheim"/>
              <a:cs typeface="Anaheim"/>
              <a:sym typeface="Anaheim"/>
            </a:endParaRPr>
          </a:p>
        </p:txBody>
      </p:sp>
      <p:sp>
        <p:nvSpPr>
          <p:cNvPr id="3564" name="Google Shape;3564;p52"/>
          <p:cNvSpPr txBox="1"/>
          <p:nvPr/>
        </p:nvSpPr>
        <p:spPr>
          <a:xfrm>
            <a:off x="2275625" y="3700177"/>
            <a:ext cx="2141700" cy="40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rgbClr val="FFFFFF"/>
                </a:solidFill>
                <a:latin typeface="Bai Jamjuree"/>
                <a:ea typeface="Bai Jamjuree"/>
                <a:cs typeface="Bai Jamjuree"/>
                <a:sym typeface="Bai Jamjuree"/>
              </a:rPr>
              <a:t>DISCUSSION 3</a:t>
            </a:r>
            <a:endParaRPr b="1" sz="1800">
              <a:solidFill>
                <a:srgbClr val="FFFFFF"/>
              </a:solidFill>
              <a:latin typeface="Bai Jamjuree"/>
              <a:ea typeface="Bai Jamjuree"/>
              <a:cs typeface="Bai Jamjuree"/>
              <a:sym typeface="Bai Jamjuree"/>
            </a:endParaRPr>
          </a:p>
        </p:txBody>
      </p:sp>
      <p:sp>
        <p:nvSpPr>
          <p:cNvPr id="3565" name="Google Shape;3565;p52"/>
          <p:cNvSpPr txBox="1"/>
          <p:nvPr/>
        </p:nvSpPr>
        <p:spPr>
          <a:xfrm>
            <a:off x="713225" y="3700183"/>
            <a:ext cx="1562400" cy="90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7400">
                <a:solidFill>
                  <a:schemeClr val="lt1"/>
                </a:solidFill>
                <a:latin typeface="Bai Jamjuree"/>
                <a:ea typeface="Bai Jamjuree"/>
                <a:cs typeface="Bai Jamjuree"/>
                <a:sym typeface="Bai Jamjuree"/>
              </a:rPr>
              <a:t>03</a:t>
            </a:r>
            <a:endParaRPr b="1" sz="7400">
              <a:solidFill>
                <a:schemeClr val="lt1"/>
              </a:solidFill>
              <a:latin typeface="Bai Jamjuree"/>
              <a:ea typeface="Bai Jamjuree"/>
              <a:cs typeface="Bai Jamjuree"/>
              <a:sym typeface="Bai Jamjuree"/>
            </a:endParaRPr>
          </a:p>
        </p:txBody>
      </p:sp>
      <p:grpSp>
        <p:nvGrpSpPr>
          <p:cNvPr id="3566" name="Google Shape;3566;p52"/>
          <p:cNvGrpSpPr/>
          <p:nvPr/>
        </p:nvGrpSpPr>
        <p:grpSpPr>
          <a:xfrm flipH="1">
            <a:off x="6216829" y="1039600"/>
            <a:ext cx="2998546" cy="99300"/>
            <a:chOff x="-2036392" y="4787525"/>
            <a:chExt cx="2998546" cy="99300"/>
          </a:xfrm>
        </p:grpSpPr>
        <p:sp>
          <p:nvSpPr>
            <p:cNvPr id="3567" name="Google Shape;3567;p52"/>
            <p:cNvSpPr/>
            <p:nvPr/>
          </p:nvSpPr>
          <p:spPr>
            <a:xfrm flipH="1">
              <a:off x="-2036392" y="4812875"/>
              <a:ext cx="2354400" cy="486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2"/>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2"/>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2"/>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4" name="Shape 3574"/>
        <p:cNvGrpSpPr/>
        <p:nvPr/>
      </p:nvGrpSpPr>
      <p:grpSpPr>
        <a:xfrm>
          <a:off x="0" y="0"/>
          <a:ext cx="0" cy="0"/>
          <a:chOff x="0" y="0"/>
          <a:chExt cx="0" cy="0"/>
        </a:xfrm>
      </p:grpSpPr>
      <p:grpSp>
        <p:nvGrpSpPr>
          <p:cNvPr id="3575" name="Google Shape;3575;p53"/>
          <p:cNvGrpSpPr/>
          <p:nvPr/>
        </p:nvGrpSpPr>
        <p:grpSpPr>
          <a:xfrm>
            <a:off x="884550" y="2940133"/>
            <a:ext cx="7374900" cy="1665300"/>
            <a:chOff x="884550" y="2940133"/>
            <a:chExt cx="7374900" cy="1665300"/>
          </a:xfrm>
        </p:grpSpPr>
        <p:sp>
          <p:nvSpPr>
            <p:cNvPr id="3576" name="Google Shape;3576;p53"/>
            <p:cNvSpPr/>
            <p:nvPr/>
          </p:nvSpPr>
          <p:spPr>
            <a:xfrm>
              <a:off x="54046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3"/>
            <p:cNvSpPr/>
            <p:nvPr/>
          </p:nvSpPr>
          <p:spPr>
            <a:xfrm>
              <a:off x="8845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3"/>
            <p:cNvSpPr/>
            <p:nvPr/>
          </p:nvSpPr>
          <p:spPr>
            <a:xfrm>
              <a:off x="11224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3"/>
            <p:cNvSpPr/>
            <p:nvPr/>
          </p:nvSpPr>
          <p:spPr>
            <a:xfrm>
              <a:off x="13603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3"/>
            <p:cNvSpPr/>
            <p:nvPr/>
          </p:nvSpPr>
          <p:spPr>
            <a:xfrm>
              <a:off x="15982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3"/>
            <p:cNvSpPr/>
            <p:nvPr/>
          </p:nvSpPr>
          <p:spPr>
            <a:xfrm>
              <a:off x="18361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3"/>
            <p:cNvSpPr/>
            <p:nvPr/>
          </p:nvSpPr>
          <p:spPr>
            <a:xfrm>
              <a:off x="20740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3"/>
            <p:cNvSpPr/>
            <p:nvPr/>
          </p:nvSpPr>
          <p:spPr>
            <a:xfrm>
              <a:off x="23119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3"/>
            <p:cNvSpPr/>
            <p:nvPr/>
          </p:nvSpPr>
          <p:spPr>
            <a:xfrm>
              <a:off x="25498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3"/>
            <p:cNvSpPr/>
            <p:nvPr/>
          </p:nvSpPr>
          <p:spPr>
            <a:xfrm>
              <a:off x="27877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3"/>
            <p:cNvSpPr/>
            <p:nvPr/>
          </p:nvSpPr>
          <p:spPr>
            <a:xfrm>
              <a:off x="30256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3"/>
            <p:cNvSpPr/>
            <p:nvPr/>
          </p:nvSpPr>
          <p:spPr>
            <a:xfrm>
              <a:off x="32635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3"/>
            <p:cNvSpPr/>
            <p:nvPr/>
          </p:nvSpPr>
          <p:spPr>
            <a:xfrm>
              <a:off x="35014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3"/>
            <p:cNvSpPr/>
            <p:nvPr/>
          </p:nvSpPr>
          <p:spPr>
            <a:xfrm>
              <a:off x="37393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3"/>
            <p:cNvSpPr/>
            <p:nvPr/>
          </p:nvSpPr>
          <p:spPr>
            <a:xfrm>
              <a:off x="39772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3"/>
            <p:cNvSpPr/>
            <p:nvPr/>
          </p:nvSpPr>
          <p:spPr>
            <a:xfrm>
              <a:off x="42151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3"/>
            <p:cNvSpPr/>
            <p:nvPr/>
          </p:nvSpPr>
          <p:spPr>
            <a:xfrm>
              <a:off x="44530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3"/>
            <p:cNvSpPr/>
            <p:nvPr/>
          </p:nvSpPr>
          <p:spPr>
            <a:xfrm>
              <a:off x="46909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3"/>
            <p:cNvSpPr/>
            <p:nvPr/>
          </p:nvSpPr>
          <p:spPr>
            <a:xfrm>
              <a:off x="49288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3"/>
            <p:cNvSpPr/>
            <p:nvPr/>
          </p:nvSpPr>
          <p:spPr>
            <a:xfrm>
              <a:off x="51667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3"/>
            <p:cNvSpPr/>
            <p:nvPr/>
          </p:nvSpPr>
          <p:spPr>
            <a:xfrm>
              <a:off x="54046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3"/>
            <p:cNvSpPr/>
            <p:nvPr/>
          </p:nvSpPr>
          <p:spPr>
            <a:xfrm>
              <a:off x="56425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3"/>
            <p:cNvSpPr/>
            <p:nvPr/>
          </p:nvSpPr>
          <p:spPr>
            <a:xfrm>
              <a:off x="58804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3"/>
            <p:cNvSpPr/>
            <p:nvPr/>
          </p:nvSpPr>
          <p:spPr>
            <a:xfrm>
              <a:off x="61183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3"/>
            <p:cNvSpPr/>
            <p:nvPr/>
          </p:nvSpPr>
          <p:spPr>
            <a:xfrm>
              <a:off x="63562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3"/>
            <p:cNvSpPr/>
            <p:nvPr/>
          </p:nvSpPr>
          <p:spPr>
            <a:xfrm>
              <a:off x="65941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3"/>
            <p:cNvSpPr/>
            <p:nvPr/>
          </p:nvSpPr>
          <p:spPr>
            <a:xfrm>
              <a:off x="68320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3"/>
            <p:cNvSpPr/>
            <p:nvPr/>
          </p:nvSpPr>
          <p:spPr>
            <a:xfrm>
              <a:off x="70699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3"/>
            <p:cNvSpPr/>
            <p:nvPr/>
          </p:nvSpPr>
          <p:spPr>
            <a:xfrm>
              <a:off x="73078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3"/>
            <p:cNvSpPr/>
            <p:nvPr/>
          </p:nvSpPr>
          <p:spPr>
            <a:xfrm>
              <a:off x="75457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3"/>
            <p:cNvSpPr/>
            <p:nvPr/>
          </p:nvSpPr>
          <p:spPr>
            <a:xfrm>
              <a:off x="77836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3"/>
            <p:cNvSpPr/>
            <p:nvPr/>
          </p:nvSpPr>
          <p:spPr>
            <a:xfrm>
              <a:off x="8021550" y="29401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3"/>
            <p:cNvSpPr/>
            <p:nvPr/>
          </p:nvSpPr>
          <p:spPr>
            <a:xfrm>
              <a:off x="8845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3"/>
            <p:cNvSpPr/>
            <p:nvPr/>
          </p:nvSpPr>
          <p:spPr>
            <a:xfrm>
              <a:off x="11224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3"/>
            <p:cNvSpPr/>
            <p:nvPr/>
          </p:nvSpPr>
          <p:spPr>
            <a:xfrm>
              <a:off x="13603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3"/>
            <p:cNvSpPr/>
            <p:nvPr/>
          </p:nvSpPr>
          <p:spPr>
            <a:xfrm>
              <a:off x="15982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3"/>
            <p:cNvSpPr/>
            <p:nvPr/>
          </p:nvSpPr>
          <p:spPr>
            <a:xfrm>
              <a:off x="18361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3"/>
            <p:cNvSpPr/>
            <p:nvPr/>
          </p:nvSpPr>
          <p:spPr>
            <a:xfrm>
              <a:off x="20740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3"/>
            <p:cNvSpPr/>
            <p:nvPr/>
          </p:nvSpPr>
          <p:spPr>
            <a:xfrm>
              <a:off x="23119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3"/>
            <p:cNvSpPr/>
            <p:nvPr/>
          </p:nvSpPr>
          <p:spPr>
            <a:xfrm>
              <a:off x="25498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3"/>
            <p:cNvSpPr/>
            <p:nvPr/>
          </p:nvSpPr>
          <p:spPr>
            <a:xfrm>
              <a:off x="27877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3"/>
            <p:cNvSpPr/>
            <p:nvPr/>
          </p:nvSpPr>
          <p:spPr>
            <a:xfrm>
              <a:off x="30256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3"/>
            <p:cNvSpPr/>
            <p:nvPr/>
          </p:nvSpPr>
          <p:spPr>
            <a:xfrm>
              <a:off x="32635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3"/>
            <p:cNvSpPr/>
            <p:nvPr/>
          </p:nvSpPr>
          <p:spPr>
            <a:xfrm>
              <a:off x="35014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3"/>
            <p:cNvSpPr/>
            <p:nvPr/>
          </p:nvSpPr>
          <p:spPr>
            <a:xfrm>
              <a:off x="37393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3"/>
            <p:cNvSpPr/>
            <p:nvPr/>
          </p:nvSpPr>
          <p:spPr>
            <a:xfrm>
              <a:off x="39772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3"/>
            <p:cNvSpPr/>
            <p:nvPr/>
          </p:nvSpPr>
          <p:spPr>
            <a:xfrm>
              <a:off x="42151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3"/>
            <p:cNvSpPr/>
            <p:nvPr/>
          </p:nvSpPr>
          <p:spPr>
            <a:xfrm>
              <a:off x="44530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3"/>
            <p:cNvSpPr/>
            <p:nvPr/>
          </p:nvSpPr>
          <p:spPr>
            <a:xfrm>
              <a:off x="46909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3"/>
            <p:cNvSpPr/>
            <p:nvPr/>
          </p:nvSpPr>
          <p:spPr>
            <a:xfrm>
              <a:off x="49288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3"/>
            <p:cNvSpPr/>
            <p:nvPr/>
          </p:nvSpPr>
          <p:spPr>
            <a:xfrm>
              <a:off x="51667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3"/>
            <p:cNvSpPr/>
            <p:nvPr/>
          </p:nvSpPr>
          <p:spPr>
            <a:xfrm>
              <a:off x="54046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3"/>
            <p:cNvSpPr/>
            <p:nvPr/>
          </p:nvSpPr>
          <p:spPr>
            <a:xfrm>
              <a:off x="56425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3"/>
            <p:cNvSpPr/>
            <p:nvPr/>
          </p:nvSpPr>
          <p:spPr>
            <a:xfrm>
              <a:off x="58804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3"/>
            <p:cNvSpPr/>
            <p:nvPr/>
          </p:nvSpPr>
          <p:spPr>
            <a:xfrm>
              <a:off x="61183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3"/>
            <p:cNvSpPr/>
            <p:nvPr/>
          </p:nvSpPr>
          <p:spPr>
            <a:xfrm>
              <a:off x="63562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3"/>
            <p:cNvSpPr/>
            <p:nvPr/>
          </p:nvSpPr>
          <p:spPr>
            <a:xfrm>
              <a:off x="65941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3"/>
            <p:cNvSpPr/>
            <p:nvPr/>
          </p:nvSpPr>
          <p:spPr>
            <a:xfrm>
              <a:off x="68320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3"/>
            <p:cNvSpPr/>
            <p:nvPr/>
          </p:nvSpPr>
          <p:spPr>
            <a:xfrm>
              <a:off x="70699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3"/>
            <p:cNvSpPr/>
            <p:nvPr/>
          </p:nvSpPr>
          <p:spPr>
            <a:xfrm>
              <a:off x="73078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3"/>
            <p:cNvSpPr/>
            <p:nvPr/>
          </p:nvSpPr>
          <p:spPr>
            <a:xfrm>
              <a:off x="75457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3"/>
            <p:cNvSpPr/>
            <p:nvPr/>
          </p:nvSpPr>
          <p:spPr>
            <a:xfrm>
              <a:off x="77836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3"/>
            <p:cNvSpPr/>
            <p:nvPr/>
          </p:nvSpPr>
          <p:spPr>
            <a:xfrm>
              <a:off x="8021550" y="31780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3"/>
            <p:cNvSpPr/>
            <p:nvPr/>
          </p:nvSpPr>
          <p:spPr>
            <a:xfrm>
              <a:off x="8845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3"/>
            <p:cNvSpPr/>
            <p:nvPr/>
          </p:nvSpPr>
          <p:spPr>
            <a:xfrm>
              <a:off x="11224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3"/>
            <p:cNvSpPr/>
            <p:nvPr/>
          </p:nvSpPr>
          <p:spPr>
            <a:xfrm>
              <a:off x="13603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3"/>
            <p:cNvSpPr/>
            <p:nvPr/>
          </p:nvSpPr>
          <p:spPr>
            <a:xfrm>
              <a:off x="15982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3"/>
            <p:cNvSpPr/>
            <p:nvPr/>
          </p:nvSpPr>
          <p:spPr>
            <a:xfrm>
              <a:off x="18361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3"/>
            <p:cNvSpPr/>
            <p:nvPr/>
          </p:nvSpPr>
          <p:spPr>
            <a:xfrm>
              <a:off x="20740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3"/>
            <p:cNvSpPr/>
            <p:nvPr/>
          </p:nvSpPr>
          <p:spPr>
            <a:xfrm>
              <a:off x="23119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3"/>
            <p:cNvSpPr/>
            <p:nvPr/>
          </p:nvSpPr>
          <p:spPr>
            <a:xfrm>
              <a:off x="25498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3"/>
            <p:cNvSpPr/>
            <p:nvPr/>
          </p:nvSpPr>
          <p:spPr>
            <a:xfrm>
              <a:off x="27877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3"/>
            <p:cNvSpPr/>
            <p:nvPr/>
          </p:nvSpPr>
          <p:spPr>
            <a:xfrm>
              <a:off x="30256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3"/>
            <p:cNvSpPr/>
            <p:nvPr/>
          </p:nvSpPr>
          <p:spPr>
            <a:xfrm>
              <a:off x="32635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3"/>
            <p:cNvSpPr/>
            <p:nvPr/>
          </p:nvSpPr>
          <p:spPr>
            <a:xfrm>
              <a:off x="35014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3"/>
            <p:cNvSpPr/>
            <p:nvPr/>
          </p:nvSpPr>
          <p:spPr>
            <a:xfrm>
              <a:off x="37393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3"/>
            <p:cNvSpPr/>
            <p:nvPr/>
          </p:nvSpPr>
          <p:spPr>
            <a:xfrm>
              <a:off x="39772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3"/>
            <p:cNvSpPr/>
            <p:nvPr/>
          </p:nvSpPr>
          <p:spPr>
            <a:xfrm>
              <a:off x="42151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3"/>
            <p:cNvSpPr/>
            <p:nvPr/>
          </p:nvSpPr>
          <p:spPr>
            <a:xfrm>
              <a:off x="44530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3"/>
            <p:cNvSpPr/>
            <p:nvPr/>
          </p:nvSpPr>
          <p:spPr>
            <a:xfrm>
              <a:off x="46909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3"/>
            <p:cNvSpPr/>
            <p:nvPr/>
          </p:nvSpPr>
          <p:spPr>
            <a:xfrm>
              <a:off x="49288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3"/>
            <p:cNvSpPr/>
            <p:nvPr/>
          </p:nvSpPr>
          <p:spPr>
            <a:xfrm>
              <a:off x="51667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3"/>
            <p:cNvSpPr/>
            <p:nvPr/>
          </p:nvSpPr>
          <p:spPr>
            <a:xfrm>
              <a:off x="54046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3"/>
            <p:cNvSpPr/>
            <p:nvPr/>
          </p:nvSpPr>
          <p:spPr>
            <a:xfrm>
              <a:off x="56425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3"/>
            <p:cNvSpPr/>
            <p:nvPr/>
          </p:nvSpPr>
          <p:spPr>
            <a:xfrm>
              <a:off x="58804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3"/>
            <p:cNvSpPr/>
            <p:nvPr/>
          </p:nvSpPr>
          <p:spPr>
            <a:xfrm>
              <a:off x="61183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3"/>
            <p:cNvSpPr/>
            <p:nvPr/>
          </p:nvSpPr>
          <p:spPr>
            <a:xfrm>
              <a:off x="63562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3"/>
            <p:cNvSpPr/>
            <p:nvPr/>
          </p:nvSpPr>
          <p:spPr>
            <a:xfrm>
              <a:off x="65941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3"/>
            <p:cNvSpPr/>
            <p:nvPr/>
          </p:nvSpPr>
          <p:spPr>
            <a:xfrm>
              <a:off x="68320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3"/>
            <p:cNvSpPr/>
            <p:nvPr/>
          </p:nvSpPr>
          <p:spPr>
            <a:xfrm>
              <a:off x="70699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3"/>
            <p:cNvSpPr/>
            <p:nvPr/>
          </p:nvSpPr>
          <p:spPr>
            <a:xfrm>
              <a:off x="73078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3"/>
            <p:cNvSpPr/>
            <p:nvPr/>
          </p:nvSpPr>
          <p:spPr>
            <a:xfrm>
              <a:off x="75457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3"/>
            <p:cNvSpPr/>
            <p:nvPr/>
          </p:nvSpPr>
          <p:spPr>
            <a:xfrm>
              <a:off x="77836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3"/>
            <p:cNvSpPr/>
            <p:nvPr/>
          </p:nvSpPr>
          <p:spPr>
            <a:xfrm>
              <a:off x="8021550" y="34159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3"/>
            <p:cNvSpPr/>
            <p:nvPr/>
          </p:nvSpPr>
          <p:spPr>
            <a:xfrm>
              <a:off x="8845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3"/>
            <p:cNvSpPr/>
            <p:nvPr/>
          </p:nvSpPr>
          <p:spPr>
            <a:xfrm>
              <a:off x="11224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3"/>
            <p:cNvSpPr/>
            <p:nvPr/>
          </p:nvSpPr>
          <p:spPr>
            <a:xfrm>
              <a:off x="13603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3"/>
            <p:cNvSpPr/>
            <p:nvPr/>
          </p:nvSpPr>
          <p:spPr>
            <a:xfrm>
              <a:off x="15982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3"/>
            <p:cNvSpPr/>
            <p:nvPr/>
          </p:nvSpPr>
          <p:spPr>
            <a:xfrm>
              <a:off x="18361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3"/>
            <p:cNvSpPr/>
            <p:nvPr/>
          </p:nvSpPr>
          <p:spPr>
            <a:xfrm>
              <a:off x="20740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3"/>
            <p:cNvSpPr/>
            <p:nvPr/>
          </p:nvSpPr>
          <p:spPr>
            <a:xfrm>
              <a:off x="23119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3"/>
            <p:cNvSpPr/>
            <p:nvPr/>
          </p:nvSpPr>
          <p:spPr>
            <a:xfrm>
              <a:off x="25498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3"/>
            <p:cNvSpPr/>
            <p:nvPr/>
          </p:nvSpPr>
          <p:spPr>
            <a:xfrm>
              <a:off x="27877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3"/>
            <p:cNvSpPr/>
            <p:nvPr/>
          </p:nvSpPr>
          <p:spPr>
            <a:xfrm>
              <a:off x="30256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3"/>
            <p:cNvSpPr/>
            <p:nvPr/>
          </p:nvSpPr>
          <p:spPr>
            <a:xfrm>
              <a:off x="32635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3"/>
            <p:cNvSpPr/>
            <p:nvPr/>
          </p:nvSpPr>
          <p:spPr>
            <a:xfrm>
              <a:off x="35014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3"/>
            <p:cNvSpPr/>
            <p:nvPr/>
          </p:nvSpPr>
          <p:spPr>
            <a:xfrm>
              <a:off x="37393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3"/>
            <p:cNvSpPr/>
            <p:nvPr/>
          </p:nvSpPr>
          <p:spPr>
            <a:xfrm>
              <a:off x="39772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3"/>
            <p:cNvSpPr/>
            <p:nvPr/>
          </p:nvSpPr>
          <p:spPr>
            <a:xfrm>
              <a:off x="42151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3"/>
            <p:cNvSpPr/>
            <p:nvPr/>
          </p:nvSpPr>
          <p:spPr>
            <a:xfrm>
              <a:off x="44530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3"/>
            <p:cNvSpPr/>
            <p:nvPr/>
          </p:nvSpPr>
          <p:spPr>
            <a:xfrm>
              <a:off x="46909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3"/>
            <p:cNvSpPr/>
            <p:nvPr/>
          </p:nvSpPr>
          <p:spPr>
            <a:xfrm>
              <a:off x="49288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3"/>
            <p:cNvSpPr/>
            <p:nvPr/>
          </p:nvSpPr>
          <p:spPr>
            <a:xfrm>
              <a:off x="51667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3"/>
            <p:cNvSpPr/>
            <p:nvPr/>
          </p:nvSpPr>
          <p:spPr>
            <a:xfrm>
              <a:off x="56425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3"/>
            <p:cNvSpPr/>
            <p:nvPr/>
          </p:nvSpPr>
          <p:spPr>
            <a:xfrm>
              <a:off x="58804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3"/>
            <p:cNvSpPr/>
            <p:nvPr/>
          </p:nvSpPr>
          <p:spPr>
            <a:xfrm>
              <a:off x="61183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3"/>
            <p:cNvSpPr/>
            <p:nvPr/>
          </p:nvSpPr>
          <p:spPr>
            <a:xfrm>
              <a:off x="63562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3"/>
            <p:cNvSpPr/>
            <p:nvPr/>
          </p:nvSpPr>
          <p:spPr>
            <a:xfrm>
              <a:off x="65941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3"/>
            <p:cNvSpPr/>
            <p:nvPr/>
          </p:nvSpPr>
          <p:spPr>
            <a:xfrm>
              <a:off x="68320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3"/>
            <p:cNvSpPr/>
            <p:nvPr/>
          </p:nvSpPr>
          <p:spPr>
            <a:xfrm>
              <a:off x="70699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3"/>
            <p:cNvSpPr/>
            <p:nvPr/>
          </p:nvSpPr>
          <p:spPr>
            <a:xfrm>
              <a:off x="73078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3"/>
            <p:cNvSpPr/>
            <p:nvPr/>
          </p:nvSpPr>
          <p:spPr>
            <a:xfrm>
              <a:off x="75457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3"/>
            <p:cNvSpPr/>
            <p:nvPr/>
          </p:nvSpPr>
          <p:spPr>
            <a:xfrm>
              <a:off x="77836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3"/>
            <p:cNvSpPr/>
            <p:nvPr/>
          </p:nvSpPr>
          <p:spPr>
            <a:xfrm>
              <a:off x="8021550" y="36538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3"/>
            <p:cNvSpPr/>
            <p:nvPr/>
          </p:nvSpPr>
          <p:spPr>
            <a:xfrm>
              <a:off x="8845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3"/>
            <p:cNvSpPr/>
            <p:nvPr/>
          </p:nvSpPr>
          <p:spPr>
            <a:xfrm>
              <a:off x="11224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3"/>
            <p:cNvSpPr/>
            <p:nvPr/>
          </p:nvSpPr>
          <p:spPr>
            <a:xfrm>
              <a:off x="13603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3"/>
            <p:cNvSpPr/>
            <p:nvPr/>
          </p:nvSpPr>
          <p:spPr>
            <a:xfrm>
              <a:off x="15982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3"/>
            <p:cNvSpPr/>
            <p:nvPr/>
          </p:nvSpPr>
          <p:spPr>
            <a:xfrm>
              <a:off x="18361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3"/>
            <p:cNvSpPr/>
            <p:nvPr/>
          </p:nvSpPr>
          <p:spPr>
            <a:xfrm>
              <a:off x="20740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3"/>
            <p:cNvSpPr/>
            <p:nvPr/>
          </p:nvSpPr>
          <p:spPr>
            <a:xfrm>
              <a:off x="23119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3"/>
            <p:cNvSpPr/>
            <p:nvPr/>
          </p:nvSpPr>
          <p:spPr>
            <a:xfrm>
              <a:off x="25498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3"/>
            <p:cNvSpPr/>
            <p:nvPr/>
          </p:nvSpPr>
          <p:spPr>
            <a:xfrm>
              <a:off x="27877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3"/>
            <p:cNvSpPr/>
            <p:nvPr/>
          </p:nvSpPr>
          <p:spPr>
            <a:xfrm>
              <a:off x="30256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3"/>
            <p:cNvSpPr/>
            <p:nvPr/>
          </p:nvSpPr>
          <p:spPr>
            <a:xfrm>
              <a:off x="32635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3"/>
            <p:cNvSpPr/>
            <p:nvPr/>
          </p:nvSpPr>
          <p:spPr>
            <a:xfrm>
              <a:off x="35014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3"/>
            <p:cNvSpPr/>
            <p:nvPr/>
          </p:nvSpPr>
          <p:spPr>
            <a:xfrm>
              <a:off x="37393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3"/>
            <p:cNvSpPr/>
            <p:nvPr/>
          </p:nvSpPr>
          <p:spPr>
            <a:xfrm>
              <a:off x="39772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3"/>
            <p:cNvSpPr/>
            <p:nvPr/>
          </p:nvSpPr>
          <p:spPr>
            <a:xfrm>
              <a:off x="42151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3"/>
            <p:cNvSpPr/>
            <p:nvPr/>
          </p:nvSpPr>
          <p:spPr>
            <a:xfrm>
              <a:off x="44530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3"/>
            <p:cNvSpPr/>
            <p:nvPr/>
          </p:nvSpPr>
          <p:spPr>
            <a:xfrm>
              <a:off x="46909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3"/>
            <p:cNvSpPr/>
            <p:nvPr/>
          </p:nvSpPr>
          <p:spPr>
            <a:xfrm>
              <a:off x="49288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3"/>
            <p:cNvSpPr/>
            <p:nvPr/>
          </p:nvSpPr>
          <p:spPr>
            <a:xfrm>
              <a:off x="51667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3"/>
            <p:cNvSpPr/>
            <p:nvPr/>
          </p:nvSpPr>
          <p:spPr>
            <a:xfrm>
              <a:off x="54046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3"/>
            <p:cNvSpPr/>
            <p:nvPr/>
          </p:nvSpPr>
          <p:spPr>
            <a:xfrm>
              <a:off x="56425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3"/>
            <p:cNvSpPr/>
            <p:nvPr/>
          </p:nvSpPr>
          <p:spPr>
            <a:xfrm>
              <a:off x="58804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3"/>
            <p:cNvSpPr/>
            <p:nvPr/>
          </p:nvSpPr>
          <p:spPr>
            <a:xfrm>
              <a:off x="61183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3"/>
            <p:cNvSpPr/>
            <p:nvPr/>
          </p:nvSpPr>
          <p:spPr>
            <a:xfrm>
              <a:off x="63562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3"/>
            <p:cNvSpPr/>
            <p:nvPr/>
          </p:nvSpPr>
          <p:spPr>
            <a:xfrm>
              <a:off x="65941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3"/>
            <p:cNvSpPr/>
            <p:nvPr/>
          </p:nvSpPr>
          <p:spPr>
            <a:xfrm>
              <a:off x="68320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3"/>
            <p:cNvSpPr/>
            <p:nvPr/>
          </p:nvSpPr>
          <p:spPr>
            <a:xfrm>
              <a:off x="70699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3"/>
            <p:cNvSpPr/>
            <p:nvPr/>
          </p:nvSpPr>
          <p:spPr>
            <a:xfrm>
              <a:off x="73078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3"/>
            <p:cNvSpPr/>
            <p:nvPr/>
          </p:nvSpPr>
          <p:spPr>
            <a:xfrm>
              <a:off x="75457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3"/>
            <p:cNvSpPr/>
            <p:nvPr/>
          </p:nvSpPr>
          <p:spPr>
            <a:xfrm>
              <a:off x="77836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3"/>
            <p:cNvSpPr/>
            <p:nvPr/>
          </p:nvSpPr>
          <p:spPr>
            <a:xfrm>
              <a:off x="8021550" y="38917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3"/>
            <p:cNvSpPr/>
            <p:nvPr/>
          </p:nvSpPr>
          <p:spPr>
            <a:xfrm>
              <a:off x="8845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3"/>
            <p:cNvSpPr/>
            <p:nvPr/>
          </p:nvSpPr>
          <p:spPr>
            <a:xfrm>
              <a:off x="11224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3"/>
            <p:cNvSpPr/>
            <p:nvPr/>
          </p:nvSpPr>
          <p:spPr>
            <a:xfrm>
              <a:off x="13603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3"/>
            <p:cNvSpPr/>
            <p:nvPr/>
          </p:nvSpPr>
          <p:spPr>
            <a:xfrm>
              <a:off x="15982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3"/>
            <p:cNvSpPr/>
            <p:nvPr/>
          </p:nvSpPr>
          <p:spPr>
            <a:xfrm>
              <a:off x="18361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3"/>
            <p:cNvSpPr/>
            <p:nvPr/>
          </p:nvSpPr>
          <p:spPr>
            <a:xfrm>
              <a:off x="20740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3"/>
            <p:cNvSpPr/>
            <p:nvPr/>
          </p:nvSpPr>
          <p:spPr>
            <a:xfrm>
              <a:off x="23119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3"/>
            <p:cNvSpPr/>
            <p:nvPr/>
          </p:nvSpPr>
          <p:spPr>
            <a:xfrm>
              <a:off x="25498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3"/>
            <p:cNvSpPr/>
            <p:nvPr/>
          </p:nvSpPr>
          <p:spPr>
            <a:xfrm>
              <a:off x="27877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3"/>
            <p:cNvSpPr/>
            <p:nvPr/>
          </p:nvSpPr>
          <p:spPr>
            <a:xfrm>
              <a:off x="30256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3"/>
            <p:cNvSpPr/>
            <p:nvPr/>
          </p:nvSpPr>
          <p:spPr>
            <a:xfrm>
              <a:off x="32635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3"/>
            <p:cNvSpPr/>
            <p:nvPr/>
          </p:nvSpPr>
          <p:spPr>
            <a:xfrm>
              <a:off x="35014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3"/>
            <p:cNvSpPr/>
            <p:nvPr/>
          </p:nvSpPr>
          <p:spPr>
            <a:xfrm>
              <a:off x="37393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3"/>
            <p:cNvSpPr/>
            <p:nvPr/>
          </p:nvSpPr>
          <p:spPr>
            <a:xfrm>
              <a:off x="39772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3"/>
            <p:cNvSpPr/>
            <p:nvPr/>
          </p:nvSpPr>
          <p:spPr>
            <a:xfrm>
              <a:off x="42151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3"/>
            <p:cNvSpPr/>
            <p:nvPr/>
          </p:nvSpPr>
          <p:spPr>
            <a:xfrm>
              <a:off x="44530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3"/>
            <p:cNvSpPr/>
            <p:nvPr/>
          </p:nvSpPr>
          <p:spPr>
            <a:xfrm>
              <a:off x="46909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3"/>
            <p:cNvSpPr/>
            <p:nvPr/>
          </p:nvSpPr>
          <p:spPr>
            <a:xfrm>
              <a:off x="49288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3"/>
            <p:cNvSpPr/>
            <p:nvPr/>
          </p:nvSpPr>
          <p:spPr>
            <a:xfrm>
              <a:off x="51667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3"/>
            <p:cNvSpPr/>
            <p:nvPr/>
          </p:nvSpPr>
          <p:spPr>
            <a:xfrm>
              <a:off x="54046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3"/>
            <p:cNvSpPr/>
            <p:nvPr/>
          </p:nvSpPr>
          <p:spPr>
            <a:xfrm>
              <a:off x="56425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3"/>
            <p:cNvSpPr/>
            <p:nvPr/>
          </p:nvSpPr>
          <p:spPr>
            <a:xfrm>
              <a:off x="58804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3"/>
            <p:cNvSpPr/>
            <p:nvPr/>
          </p:nvSpPr>
          <p:spPr>
            <a:xfrm>
              <a:off x="61183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3"/>
            <p:cNvSpPr/>
            <p:nvPr/>
          </p:nvSpPr>
          <p:spPr>
            <a:xfrm>
              <a:off x="63562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3"/>
            <p:cNvSpPr/>
            <p:nvPr/>
          </p:nvSpPr>
          <p:spPr>
            <a:xfrm>
              <a:off x="65941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3"/>
            <p:cNvSpPr/>
            <p:nvPr/>
          </p:nvSpPr>
          <p:spPr>
            <a:xfrm>
              <a:off x="68320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3"/>
            <p:cNvSpPr/>
            <p:nvPr/>
          </p:nvSpPr>
          <p:spPr>
            <a:xfrm>
              <a:off x="70699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3"/>
            <p:cNvSpPr/>
            <p:nvPr/>
          </p:nvSpPr>
          <p:spPr>
            <a:xfrm>
              <a:off x="73078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3"/>
            <p:cNvSpPr/>
            <p:nvPr/>
          </p:nvSpPr>
          <p:spPr>
            <a:xfrm>
              <a:off x="75457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3"/>
            <p:cNvSpPr/>
            <p:nvPr/>
          </p:nvSpPr>
          <p:spPr>
            <a:xfrm>
              <a:off x="77836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3"/>
            <p:cNvSpPr/>
            <p:nvPr/>
          </p:nvSpPr>
          <p:spPr>
            <a:xfrm>
              <a:off x="8021550" y="41296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3"/>
            <p:cNvSpPr/>
            <p:nvPr/>
          </p:nvSpPr>
          <p:spPr>
            <a:xfrm>
              <a:off x="8845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3"/>
            <p:cNvSpPr/>
            <p:nvPr/>
          </p:nvSpPr>
          <p:spPr>
            <a:xfrm>
              <a:off x="11224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3"/>
            <p:cNvSpPr/>
            <p:nvPr/>
          </p:nvSpPr>
          <p:spPr>
            <a:xfrm>
              <a:off x="13603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3"/>
            <p:cNvSpPr/>
            <p:nvPr/>
          </p:nvSpPr>
          <p:spPr>
            <a:xfrm>
              <a:off x="15982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3"/>
            <p:cNvSpPr/>
            <p:nvPr/>
          </p:nvSpPr>
          <p:spPr>
            <a:xfrm>
              <a:off x="18361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3"/>
            <p:cNvSpPr/>
            <p:nvPr/>
          </p:nvSpPr>
          <p:spPr>
            <a:xfrm>
              <a:off x="20740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3"/>
            <p:cNvSpPr/>
            <p:nvPr/>
          </p:nvSpPr>
          <p:spPr>
            <a:xfrm>
              <a:off x="23119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3"/>
            <p:cNvSpPr/>
            <p:nvPr/>
          </p:nvSpPr>
          <p:spPr>
            <a:xfrm>
              <a:off x="25498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3"/>
            <p:cNvSpPr/>
            <p:nvPr/>
          </p:nvSpPr>
          <p:spPr>
            <a:xfrm>
              <a:off x="27877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3"/>
            <p:cNvSpPr/>
            <p:nvPr/>
          </p:nvSpPr>
          <p:spPr>
            <a:xfrm>
              <a:off x="30256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3"/>
            <p:cNvSpPr/>
            <p:nvPr/>
          </p:nvSpPr>
          <p:spPr>
            <a:xfrm>
              <a:off x="32635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3"/>
            <p:cNvSpPr/>
            <p:nvPr/>
          </p:nvSpPr>
          <p:spPr>
            <a:xfrm>
              <a:off x="35014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3"/>
            <p:cNvSpPr/>
            <p:nvPr/>
          </p:nvSpPr>
          <p:spPr>
            <a:xfrm>
              <a:off x="37393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3"/>
            <p:cNvSpPr/>
            <p:nvPr/>
          </p:nvSpPr>
          <p:spPr>
            <a:xfrm>
              <a:off x="39772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3"/>
            <p:cNvSpPr/>
            <p:nvPr/>
          </p:nvSpPr>
          <p:spPr>
            <a:xfrm>
              <a:off x="42151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3"/>
            <p:cNvSpPr/>
            <p:nvPr/>
          </p:nvSpPr>
          <p:spPr>
            <a:xfrm>
              <a:off x="44530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3"/>
            <p:cNvSpPr/>
            <p:nvPr/>
          </p:nvSpPr>
          <p:spPr>
            <a:xfrm>
              <a:off x="46909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3"/>
            <p:cNvSpPr/>
            <p:nvPr/>
          </p:nvSpPr>
          <p:spPr>
            <a:xfrm>
              <a:off x="49288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3"/>
            <p:cNvSpPr/>
            <p:nvPr/>
          </p:nvSpPr>
          <p:spPr>
            <a:xfrm>
              <a:off x="51667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3"/>
            <p:cNvSpPr/>
            <p:nvPr/>
          </p:nvSpPr>
          <p:spPr>
            <a:xfrm>
              <a:off x="54046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3"/>
            <p:cNvSpPr/>
            <p:nvPr/>
          </p:nvSpPr>
          <p:spPr>
            <a:xfrm>
              <a:off x="56425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3"/>
            <p:cNvSpPr/>
            <p:nvPr/>
          </p:nvSpPr>
          <p:spPr>
            <a:xfrm>
              <a:off x="58804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3"/>
            <p:cNvSpPr/>
            <p:nvPr/>
          </p:nvSpPr>
          <p:spPr>
            <a:xfrm>
              <a:off x="61183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3"/>
            <p:cNvSpPr/>
            <p:nvPr/>
          </p:nvSpPr>
          <p:spPr>
            <a:xfrm>
              <a:off x="63562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3"/>
            <p:cNvSpPr/>
            <p:nvPr/>
          </p:nvSpPr>
          <p:spPr>
            <a:xfrm>
              <a:off x="65941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3"/>
            <p:cNvSpPr/>
            <p:nvPr/>
          </p:nvSpPr>
          <p:spPr>
            <a:xfrm>
              <a:off x="68320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3"/>
            <p:cNvSpPr/>
            <p:nvPr/>
          </p:nvSpPr>
          <p:spPr>
            <a:xfrm>
              <a:off x="70699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3"/>
            <p:cNvSpPr/>
            <p:nvPr/>
          </p:nvSpPr>
          <p:spPr>
            <a:xfrm>
              <a:off x="73078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3"/>
            <p:cNvSpPr/>
            <p:nvPr/>
          </p:nvSpPr>
          <p:spPr>
            <a:xfrm>
              <a:off x="75457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3"/>
            <p:cNvSpPr/>
            <p:nvPr/>
          </p:nvSpPr>
          <p:spPr>
            <a:xfrm>
              <a:off x="77836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3"/>
            <p:cNvSpPr/>
            <p:nvPr/>
          </p:nvSpPr>
          <p:spPr>
            <a:xfrm>
              <a:off x="8021550" y="4367533"/>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3" name="Google Shape;3793;p53"/>
          <p:cNvSpPr txBox="1"/>
          <p:nvPr>
            <p:ph idx="1" type="subTitle"/>
          </p:nvPr>
        </p:nvSpPr>
        <p:spPr>
          <a:xfrm>
            <a:off x="713300" y="2086250"/>
            <a:ext cx="7717500" cy="48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 and support the topic</a:t>
            </a:r>
            <a:endParaRPr/>
          </a:p>
        </p:txBody>
      </p:sp>
      <p:sp>
        <p:nvSpPr>
          <p:cNvPr id="3794" name="Google Shape;3794;p53"/>
          <p:cNvSpPr txBox="1"/>
          <p:nvPr>
            <p:ph type="title"/>
          </p:nvPr>
        </p:nvSpPr>
        <p:spPr>
          <a:xfrm>
            <a:off x="713175" y="539500"/>
            <a:ext cx="7717500" cy="1713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150</a:t>
            </a:r>
            <a:r>
              <a:rPr lang="en"/>
              <a:t>,000</a:t>
            </a:r>
            <a:endParaRPr/>
          </a:p>
        </p:txBody>
      </p:sp>
      <p:grpSp>
        <p:nvGrpSpPr>
          <p:cNvPr id="3795" name="Google Shape;3795;p53"/>
          <p:cNvGrpSpPr/>
          <p:nvPr/>
        </p:nvGrpSpPr>
        <p:grpSpPr>
          <a:xfrm>
            <a:off x="1629485" y="3290986"/>
            <a:ext cx="5648198" cy="1049200"/>
            <a:chOff x="1629485" y="3290986"/>
            <a:chExt cx="5648198" cy="1049200"/>
          </a:xfrm>
        </p:grpSpPr>
        <p:grpSp>
          <p:nvGrpSpPr>
            <p:cNvPr id="3796" name="Google Shape;3796;p53"/>
            <p:cNvGrpSpPr/>
            <p:nvPr/>
          </p:nvGrpSpPr>
          <p:grpSpPr>
            <a:xfrm flipH="1" rot="10800000">
              <a:off x="1629485" y="3290986"/>
              <a:ext cx="3491035" cy="1045817"/>
              <a:chOff x="2520624" y="1821750"/>
              <a:chExt cx="4058399" cy="1210156"/>
            </a:xfrm>
          </p:grpSpPr>
          <p:sp>
            <p:nvSpPr>
              <p:cNvPr id="3797" name="Google Shape;3797;p53"/>
              <p:cNvSpPr/>
              <p:nvPr/>
            </p:nvSpPr>
            <p:spPr>
              <a:xfrm rot="10800000">
                <a:off x="2520624" y="2142600"/>
                <a:ext cx="4014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98" name="Google Shape;3798;p53"/>
              <p:cNvCxnSpPr>
                <a:stCxn id="3797" idx="0"/>
                <a:endCxn id="3799" idx="2"/>
              </p:cNvCxnSpPr>
              <p:nvPr/>
            </p:nvCxnSpPr>
            <p:spPr>
              <a:xfrm flipH="1" rot="10800000">
                <a:off x="2721324" y="2536800"/>
                <a:ext cx="325500" cy="600"/>
              </a:xfrm>
              <a:prstGeom prst="curvedConnector3">
                <a:avLst>
                  <a:gd fmla="val 50018" name="adj1"/>
                </a:avLst>
              </a:prstGeom>
              <a:noFill/>
              <a:ln cap="flat" cmpd="sng" w="76200">
                <a:solidFill>
                  <a:srgbClr val="F80E77"/>
                </a:solidFill>
                <a:prstDash val="solid"/>
                <a:round/>
                <a:headEnd len="med" w="med" type="none"/>
                <a:tailEnd len="med" w="med" type="none"/>
              </a:ln>
            </p:spPr>
          </p:cxnSp>
          <p:sp>
            <p:nvSpPr>
              <p:cNvPr id="3799" name="Google Shape;3799;p53"/>
              <p:cNvSpPr/>
              <p:nvPr/>
            </p:nvSpPr>
            <p:spPr>
              <a:xfrm flipH="1" rot="5400000">
                <a:off x="2849542" y="2534147"/>
                <a:ext cx="394800" cy="4014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3"/>
              <p:cNvSpPr/>
              <p:nvPr/>
            </p:nvSpPr>
            <p:spPr>
              <a:xfrm rot="10800000">
                <a:off x="3247766" y="2637106"/>
                <a:ext cx="4014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01" name="Google Shape;3801;p53"/>
              <p:cNvCxnSpPr>
                <a:stCxn id="3800" idx="0"/>
                <a:endCxn id="3802" idx="2"/>
              </p:cNvCxnSpPr>
              <p:nvPr/>
            </p:nvCxnSpPr>
            <p:spPr>
              <a:xfrm flipH="1" rot="10800000">
                <a:off x="3448466" y="3031306"/>
                <a:ext cx="2528400" cy="600"/>
              </a:xfrm>
              <a:prstGeom prst="curvedConnector3">
                <a:avLst>
                  <a:gd fmla="val 49999" name="adj1"/>
                </a:avLst>
              </a:prstGeom>
              <a:noFill/>
              <a:ln cap="flat" cmpd="sng" w="76200">
                <a:solidFill>
                  <a:srgbClr val="F80E77"/>
                </a:solidFill>
                <a:prstDash val="solid"/>
                <a:round/>
                <a:headEnd len="med" w="med" type="none"/>
                <a:tailEnd len="med" w="med" type="none"/>
              </a:ln>
            </p:spPr>
          </p:cxnSp>
          <p:cxnSp>
            <p:nvCxnSpPr>
              <p:cNvPr id="3803" name="Google Shape;3803;p53"/>
              <p:cNvCxnSpPr>
                <a:stCxn id="3800" idx="2"/>
                <a:endCxn id="3799" idx="0"/>
              </p:cNvCxnSpPr>
              <p:nvPr/>
            </p:nvCxnSpPr>
            <p:spPr>
              <a:xfrm rot="-5400000">
                <a:off x="3198266" y="2784406"/>
                <a:ext cx="99600" cy="600"/>
              </a:xfrm>
              <a:prstGeom prst="curvedConnector3">
                <a:avLst>
                  <a:gd fmla="val 50030" name="adj1"/>
                </a:avLst>
              </a:prstGeom>
              <a:noFill/>
              <a:ln cap="flat" cmpd="sng" w="76200">
                <a:solidFill>
                  <a:srgbClr val="F80E77"/>
                </a:solidFill>
                <a:prstDash val="solid"/>
                <a:round/>
                <a:headEnd len="med" w="med" type="none"/>
                <a:tailEnd len="med" w="med" type="none"/>
              </a:ln>
            </p:spPr>
          </p:cxnSp>
          <p:sp>
            <p:nvSpPr>
              <p:cNvPr id="3802" name="Google Shape;3802;p53"/>
              <p:cNvSpPr/>
              <p:nvPr/>
            </p:nvSpPr>
            <p:spPr>
              <a:xfrm rot="5400000">
                <a:off x="5779399" y="2633760"/>
                <a:ext cx="394800" cy="4014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3"/>
              <p:cNvSpPr/>
              <p:nvPr/>
            </p:nvSpPr>
            <p:spPr>
              <a:xfrm flipH="1">
                <a:off x="6177623" y="1821750"/>
                <a:ext cx="4014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05" name="Google Shape;3805;p53"/>
              <p:cNvCxnSpPr>
                <a:stCxn id="3802" idx="0"/>
                <a:endCxn id="3804" idx="2"/>
              </p:cNvCxnSpPr>
              <p:nvPr/>
            </p:nvCxnSpPr>
            <p:spPr>
              <a:xfrm rot="-5400000">
                <a:off x="5770099" y="2426460"/>
                <a:ext cx="815400" cy="600"/>
              </a:xfrm>
              <a:prstGeom prst="curvedConnector3">
                <a:avLst>
                  <a:gd fmla="val 49994" name="adj1"/>
                </a:avLst>
              </a:prstGeom>
              <a:noFill/>
              <a:ln cap="flat" cmpd="sng" w="76200">
                <a:solidFill>
                  <a:srgbClr val="F80E77"/>
                </a:solidFill>
                <a:prstDash val="solid"/>
                <a:round/>
                <a:headEnd len="med" w="med" type="none"/>
                <a:tailEnd len="med" w="med" type="none"/>
              </a:ln>
            </p:spPr>
          </p:cxnSp>
        </p:grpSp>
        <p:cxnSp>
          <p:nvCxnSpPr>
            <p:cNvPr id="3806" name="Google Shape;3806;p53"/>
            <p:cNvCxnSpPr/>
            <p:nvPr/>
          </p:nvCxnSpPr>
          <p:spPr>
            <a:xfrm>
              <a:off x="4943003" y="4336811"/>
              <a:ext cx="2175000" cy="600"/>
            </a:xfrm>
            <a:prstGeom prst="curvedConnector3">
              <a:avLst>
                <a:gd fmla="val 49999" name="adj1"/>
              </a:avLst>
            </a:prstGeom>
            <a:noFill/>
            <a:ln cap="flat" cmpd="sng" w="76200">
              <a:solidFill>
                <a:srgbClr val="F80E77"/>
              </a:solidFill>
              <a:prstDash val="solid"/>
              <a:round/>
              <a:headEnd len="med" w="med" type="none"/>
              <a:tailEnd len="med" w="med" type="none"/>
            </a:ln>
          </p:spPr>
        </p:cxnSp>
        <p:sp>
          <p:nvSpPr>
            <p:cNvPr id="3807" name="Google Shape;3807;p53"/>
            <p:cNvSpPr/>
            <p:nvPr/>
          </p:nvSpPr>
          <p:spPr>
            <a:xfrm rot="5400000">
              <a:off x="6934484" y="3996986"/>
              <a:ext cx="341100" cy="3453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08" name="Google Shape;3808;p53"/>
          <p:cNvSpPr/>
          <p:nvPr/>
        </p:nvSpPr>
        <p:spPr>
          <a:xfrm>
            <a:off x="7399736" y="3191334"/>
            <a:ext cx="1275600" cy="408900"/>
          </a:xfrm>
          <a:prstGeom prst="rect">
            <a:avLst/>
          </a:pr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3"/>
          <p:cNvSpPr/>
          <p:nvPr/>
        </p:nvSpPr>
        <p:spPr>
          <a:xfrm>
            <a:off x="7277671" y="3313390"/>
            <a:ext cx="1275600" cy="408900"/>
          </a:xfrm>
          <a:prstGeom prst="rect">
            <a:avLst/>
          </a:pr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0" name="Google Shape;3810;p53"/>
          <p:cNvGrpSpPr/>
          <p:nvPr/>
        </p:nvGrpSpPr>
        <p:grpSpPr>
          <a:xfrm>
            <a:off x="439838" y="2034663"/>
            <a:ext cx="546751" cy="99300"/>
            <a:chOff x="7888719" y="489850"/>
            <a:chExt cx="495335" cy="99300"/>
          </a:xfrm>
        </p:grpSpPr>
        <p:sp>
          <p:nvSpPr>
            <p:cNvPr id="3811" name="Google Shape;3811;p53"/>
            <p:cNvSpPr/>
            <p:nvPr/>
          </p:nvSpPr>
          <p:spPr>
            <a:xfrm flipH="1">
              <a:off x="7888719"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3"/>
            <p:cNvSpPr/>
            <p:nvPr/>
          </p:nvSpPr>
          <p:spPr>
            <a:xfrm flipH="1">
              <a:off x="8086737"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3"/>
            <p:cNvSpPr/>
            <p:nvPr/>
          </p:nvSpPr>
          <p:spPr>
            <a:xfrm flipH="1">
              <a:off x="8284754"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4" name="Google Shape;3814;p53"/>
          <p:cNvGrpSpPr/>
          <p:nvPr/>
        </p:nvGrpSpPr>
        <p:grpSpPr>
          <a:xfrm>
            <a:off x="8128563" y="489838"/>
            <a:ext cx="546751" cy="99300"/>
            <a:chOff x="7888719" y="489850"/>
            <a:chExt cx="495335" cy="99300"/>
          </a:xfrm>
        </p:grpSpPr>
        <p:sp>
          <p:nvSpPr>
            <p:cNvPr id="3815" name="Google Shape;3815;p53"/>
            <p:cNvSpPr/>
            <p:nvPr/>
          </p:nvSpPr>
          <p:spPr>
            <a:xfrm flipH="1">
              <a:off x="7888719"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3"/>
            <p:cNvSpPr/>
            <p:nvPr/>
          </p:nvSpPr>
          <p:spPr>
            <a:xfrm flipH="1">
              <a:off x="8086737"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3"/>
            <p:cNvSpPr/>
            <p:nvPr/>
          </p:nvSpPr>
          <p:spPr>
            <a:xfrm flipH="1">
              <a:off x="8284754"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1" name="Shape 3821"/>
        <p:cNvGrpSpPr/>
        <p:nvPr/>
      </p:nvGrpSpPr>
      <p:grpSpPr>
        <a:xfrm>
          <a:off x="0" y="0"/>
          <a:ext cx="0" cy="0"/>
          <a:chOff x="0" y="0"/>
          <a:chExt cx="0" cy="0"/>
        </a:xfrm>
      </p:grpSpPr>
      <p:sp>
        <p:nvSpPr>
          <p:cNvPr id="3822" name="Google Shape;3822;p54"/>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3823" name="Google Shape;3823;p54"/>
          <p:cNvSpPr txBox="1"/>
          <p:nvPr>
            <p:ph idx="1" type="subTitle"/>
          </p:nvPr>
        </p:nvSpPr>
        <p:spPr>
          <a:xfrm>
            <a:off x="713325" y="2022550"/>
            <a:ext cx="2071500" cy="59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smallest planet of them all</a:t>
            </a:r>
            <a:endParaRPr/>
          </a:p>
        </p:txBody>
      </p:sp>
      <p:sp>
        <p:nvSpPr>
          <p:cNvPr id="3824" name="Google Shape;3824;p54"/>
          <p:cNvSpPr txBox="1"/>
          <p:nvPr>
            <p:ph idx="2" type="subTitle"/>
          </p:nvPr>
        </p:nvSpPr>
        <p:spPr>
          <a:xfrm>
            <a:off x="713325" y="1724825"/>
            <a:ext cx="20715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3825" name="Google Shape;3825;p54"/>
          <p:cNvSpPr txBox="1"/>
          <p:nvPr>
            <p:ph idx="3" type="subTitle"/>
          </p:nvPr>
        </p:nvSpPr>
        <p:spPr>
          <a:xfrm>
            <a:off x="713325" y="3197850"/>
            <a:ext cx="2071500" cy="59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not the only planet with several rings</a:t>
            </a:r>
            <a:endParaRPr/>
          </a:p>
        </p:txBody>
      </p:sp>
      <p:sp>
        <p:nvSpPr>
          <p:cNvPr id="3826" name="Google Shape;3826;p54"/>
          <p:cNvSpPr txBox="1"/>
          <p:nvPr>
            <p:ph idx="4" type="subTitle"/>
          </p:nvPr>
        </p:nvSpPr>
        <p:spPr>
          <a:xfrm>
            <a:off x="713325" y="2900125"/>
            <a:ext cx="20715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3827" name="Google Shape;3827;p54"/>
          <p:cNvSpPr txBox="1"/>
          <p:nvPr>
            <p:ph idx="5" type="subTitle"/>
          </p:nvPr>
        </p:nvSpPr>
        <p:spPr>
          <a:xfrm>
            <a:off x="3336600" y="2022550"/>
            <a:ext cx="2071500" cy="59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3828" name="Google Shape;3828;p54"/>
          <p:cNvSpPr txBox="1"/>
          <p:nvPr>
            <p:ph idx="6" type="subTitle"/>
          </p:nvPr>
        </p:nvSpPr>
        <p:spPr>
          <a:xfrm>
            <a:off x="3336600" y="1724825"/>
            <a:ext cx="20715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3829" name="Google Shape;3829;p54"/>
          <p:cNvSpPr txBox="1"/>
          <p:nvPr>
            <p:ph idx="7" type="subTitle"/>
          </p:nvPr>
        </p:nvSpPr>
        <p:spPr>
          <a:xfrm>
            <a:off x="3336600" y="3197850"/>
            <a:ext cx="2071500" cy="59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3830" name="Google Shape;3830;p54"/>
          <p:cNvSpPr txBox="1"/>
          <p:nvPr>
            <p:ph idx="8" type="subTitle"/>
          </p:nvPr>
        </p:nvSpPr>
        <p:spPr>
          <a:xfrm>
            <a:off x="3336600" y="2900125"/>
            <a:ext cx="20715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3831" name="Google Shape;3831;p54"/>
          <p:cNvSpPr txBox="1"/>
          <p:nvPr>
            <p:ph idx="9" type="subTitle"/>
          </p:nvPr>
        </p:nvSpPr>
        <p:spPr>
          <a:xfrm>
            <a:off x="5959875" y="2022550"/>
            <a:ext cx="2071500" cy="59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but is very hot</a:t>
            </a:r>
            <a:endParaRPr/>
          </a:p>
        </p:txBody>
      </p:sp>
      <p:sp>
        <p:nvSpPr>
          <p:cNvPr id="3832" name="Google Shape;3832;p54"/>
          <p:cNvSpPr txBox="1"/>
          <p:nvPr>
            <p:ph idx="13" type="subTitle"/>
          </p:nvPr>
        </p:nvSpPr>
        <p:spPr>
          <a:xfrm>
            <a:off x="5959875" y="1724825"/>
            <a:ext cx="20715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3833" name="Google Shape;3833;p54"/>
          <p:cNvSpPr txBox="1"/>
          <p:nvPr>
            <p:ph idx="14" type="subTitle"/>
          </p:nvPr>
        </p:nvSpPr>
        <p:spPr>
          <a:xfrm>
            <a:off x="5959875" y="3197850"/>
            <a:ext cx="2071500" cy="59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a:t>
            </a:r>
            <a:endParaRPr/>
          </a:p>
        </p:txBody>
      </p:sp>
      <p:sp>
        <p:nvSpPr>
          <p:cNvPr id="3834" name="Google Shape;3834;p54"/>
          <p:cNvSpPr txBox="1"/>
          <p:nvPr>
            <p:ph idx="15" type="subTitle"/>
          </p:nvPr>
        </p:nvSpPr>
        <p:spPr>
          <a:xfrm>
            <a:off x="5959875" y="2900125"/>
            <a:ext cx="20715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grpSp>
        <p:nvGrpSpPr>
          <p:cNvPr id="3835" name="Google Shape;3835;p54"/>
          <p:cNvGrpSpPr/>
          <p:nvPr/>
        </p:nvGrpSpPr>
        <p:grpSpPr>
          <a:xfrm flipH="1">
            <a:off x="6216829" y="489850"/>
            <a:ext cx="2998546" cy="99300"/>
            <a:chOff x="-2036392" y="4787525"/>
            <a:chExt cx="2998546" cy="99300"/>
          </a:xfrm>
        </p:grpSpPr>
        <p:sp>
          <p:nvSpPr>
            <p:cNvPr id="3836" name="Google Shape;3836;p54"/>
            <p:cNvSpPr/>
            <p:nvPr/>
          </p:nvSpPr>
          <p:spPr>
            <a:xfrm flipH="1">
              <a:off x="-2036392" y="4812875"/>
              <a:ext cx="2354400" cy="486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4"/>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4"/>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4"/>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0" name="Google Shape;3840;p54"/>
          <p:cNvGrpSpPr/>
          <p:nvPr/>
        </p:nvGrpSpPr>
        <p:grpSpPr>
          <a:xfrm>
            <a:off x="4" y="4558925"/>
            <a:ext cx="2998546" cy="99300"/>
            <a:chOff x="-2036392" y="4787525"/>
            <a:chExt cx="2998546" cy="99300"/>
          </a:xfrm>
        </p:grpSpPr>
        <p:sp>
          <p:nvSpPr>
            <p:cNvPr id="3841" name="Google Shape;3841;p54"/>
            <p:cNvSpPr/>
            <p:nvPr/>
          </p:nvSpPr>
          <p:spPr>
            <a:xfrm flipH="1">
              <a:off x="-2036392" y="4812875"/>
              <a:ext cx="2354400" cy="486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4"/>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4"/>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4"/>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5" name="Google Shape;3845;p54"/>
          <p:cNvGrpSpPr/>
          <p:nvPr/>
        </p:nvGrpSpPr>
        <p:grpSpPr>
          <a:xfrm flipH="1">
            <a:off x="8122129" y="4558925"/>
            <a:ext cx="495335" cy="99300"/>
            <a:chOff x="466819" y="4787525"/>
            <a:chExt cx="495335" cy="99300"/>
          </a:xfrm>
        </p:grpSpPr>
        <p:sp>
          <p:nvSpPr>
            <p:cNvPr id="3846" name="Google Shape;3846;p54"/>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4"/>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4"/>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2" name="Shape 3852"/>
        <p:cNvGrpSpPr/>
        <p:nvPr/>
      </p:nvGrpSpPr>
      <p:grpSpPr>
        <a:xfrm>
          <a:off x="0" y="0"/>
          <a:ext cx="0" cy="0"/>
          <a:chOff x="0" y="0"/>
          <a:chExt cx="0" cy="0"/>
        </a:xfrm>
      </p:grpSpPr>
      <p:sp>
        <p:nvSpPr>
          <p:cNvPr id="3853" name="Google Shape;3853;p55"/>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BEST </a:t>
            </a:r>
            <a:r>
              <a:rPr lang="en">
                <a:solidFill>
                  <a:schemeClr val="lt1"/>
                </a:solidFill>
              </a:rPr>
              <a:t>REFERENCES</a:t>
            </a:r>
            <a:endParaRPr>
              <a:solidFill>
                <a:schemeClr val="lt1"/>
              </a:solidFill>
            </a:endParaRPr>
          </a:p>
        </p:txBody>
      </p:sp>
      <p:sp>
        <p:nvSpPr>
          <p:cNvPr id="3854" name="Google Shape;3854;p55"/>
          <p:cNvSpPr txBox="1"/>
          <p:nvPr>
            <p:ph idx="1" type="subTitle"/>
          </p:nvPr>
        </p:nvSpPr>
        <p:spPr>
          <a:xfrm>
            <a:off x="726675" y="1872353"/>
            <a:ext cx="3698100" cy="273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clear? Lists like this one:</a:t>
            </a:r>
            <a:endParaRPr/>
          </a:p>
          <a:p>
            <a:pPr indent="-317500" lvl="0" marL="457200" rtl="0" algn="l">
              <a:spcBef>
                <a:spcPts val="0"/>
              </a:spcBef>
              <a:spcAft>
                <a:spcPts val="0"/>
              </a:spcAft>
              <a:buSzPts val="1400"/>
              <a:buFont typeface="Barlow Semi Condensed"/>
              <a:buChar char="●"/>
            </a:pPr>
            <a:r>
              <a:rPr lang="en"/>
              <a:t>They’re simple </a:t>
            </a:r>
            <a:endParaRPr/>
          </a:p>
          <a:p>
            <a:pPr indent="-317500" lvl="0" marL="457200" rtl="0" algn="l">
              <a:spcBef>
                <a:spcPts val="0"/>
              </a:spcBef>
              <a:spcAft>
                <a:spcPts val="0"/>
              </a:spcAft>
              <a:buSzPts val="1400"/>
              <a:buFont typeface="Barlow Semi Condensed"/>
              <a:buChar char="●"/>
            </a:pPr>
            <a:r>
              <a:rPr lang="en"/>
              <a:t>You can organize your ideas clearly</a:t>
            </a:r>
            <a:endParaRPr/>
          </a:p>
          <a:p>
            <a:pPr indent="-317500" lvl="0" marL="457200" rtl="0" algn="l">
              <a:spcBef>
                <a:spcPts val="0"/>
              </a:spcBef>
              <a:spcAft>
                <a:spcPts val="0"/>
              </a:spcAft>
              <a:buSzPts val="1400"/>
              <a:buFont typeface="Barlow Semi Condensed"/>
              <a:buChar char="●"/>
            </a:pPr>
            <a:r>
              <a:rPr lang="en"/>
              <a:t>You’ll never forget to buy milk!</a:t>
            </a:r>
            <a:endParaRPr/>
          </a:p>
          <a:p>
            <a:pPr indent="0" lvl="0" marL="0" rtl="0" algn="l">
              <a:spcBef>
                <a:spcPts val="0"/>
              </a:spcBef>
              <a:spcAft>
                <a:spcPts val="0"/>
              </a:spcAft>
              <a:buNone/>
            </a:pPr>
            <a:r>
              <a:rPr lang="en"/>
              <a:t>And the most important thing: the audience won’t miss the point of your presentation at all. Let’s use lists!</a:t>
            </a:r>
            <a:endParaRPr/>
          </a:p>
        </p:txBody>
      </p:sp>
      <p:pic>
        <p:nvPicPr>
          <p:cNvPr id="3855" name="Google Shape;3855;p55"/>
          <p:cNvPicPr preferRelativeResize="0"/>
          <p:nvPr/>
        </p:nvPicPr>
        <p:blipFill rotWithShape="1">
          <a:blip r:embed="rId3">
            <a:alphaModFix/>
          </a:blip>
          <a:srcRect b="21347" l="16529" r="-16530" t="21342"/>
          <a:stretch/>
        </p:blipFill>
        <p:spPr>
          <a:xfrm rot="-5400706">
            <a:off x="5387892" y="1832000"/>
            <a:ext cx="2920500" cy="2511000"/>
          </a:xfrm>
          <a:prstGeom prst="roundRect">
            <a:avLst>
              <a:gd fmla="val 16667" name="adj"/>
            </a:avLst>
          </a:prstGeom>
          <a:noFill/>
          <a:ln>
            <a:noFill/>
          </a:ln>
        </p:spPr>
      </p:pic>
      <p:sp>
        <p:nvSpPr>
          <p:cNvPr id="3856" name="Google Shape;3856;p55"/>
          <p:cNvSpPr/>
          <p:nvPr/>
        </p:nvSpPr>
        <p:spPr>
          <a:xfrm>
            <a:off x="7155186" y="3673609"/>
            <a:ext cx="1275600" cy="408900"/>
          </a:xfrm>
          <a:prstGeom prst="rect">
            <a:avLst/>
          </a:pr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5"/>
          <p:cNvSpPr/>
          <p:nvPr/>
        </p:nvSpPr>
        <p:spPr>
          <a:xfrm>
            <a:off x="7033121" y="3795665"/>
            <a:ext cx="1275600" cy="408900"/>
          </a:xfrm>
          <a:prstGeom prst="rect">
            <a:avLst/>
          </a:pr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8" name="Google Shape;3858;p55"/>
          <p:cNvGrpSpPr/>
          <p:nvPr/>
        </p:nvGrpSpPr>
        <p:grpSpPr>
          <a:xfrm flipH="1">
            <a:off x="4684304" y="1542875"/>
            <a:ext cx="495335" cy="99300"/>
            <a:chOff x="466819" y="4787525"/>
            <a:chExt cx="495335" cy="99300"/>
          </a:xfrm>
        </p:grpSpPr>
        <p:sp>
          <p:nvSpPr>
            <p:cNvPr id="3859" name="Google Shape;3859;p55"/>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5"/>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5"/>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5" name="Shape 3865"/>
        <p:cNvGrpSpPr/>
        <p:nvPr/>
      </p:nvGrpSpPr>
      <p:grpSpPr>
        <a:xfrm>
          <a:off x="0" y="0"/>
          <a:ext cx="0" cy="0"/>
          <a:chOff x="0" y="0"/>
          <a:chExt cx="0" cy="0"/>
        </a:xfrm>
      </p:grpSpPr>
      <p:grpSp>
        <p:nvGrpSpPr>
          <p:cNvPr id="3866" name="Google Shape;3866;p56"/>
          <p:cNvGrpSpPr/>
          <p:nvPr/>
        </p:nvGrpSpPr>
        <p:grpSpPr>
          <a:xfrm flipH="1">
            <a:off x="4143404" y="1880675"/>
            <a:ext cx="2998546" cy="99300"/>
            <a:chOff x="-2036392" y="4787525"/>
            <a:chExt cx="2998546" cy="99300"/>
          </a:xfrm>
        </p:grpSpPr>
        <p:sp>
          <p:nvSpPr>
            <p:cNvPr id="3867" name="Google Shape;3867;p56"/>
            <p:cNvSpPr/>
            <p:nvPr/>
          </p:nvSpPr>
          <p:spPr>
            <a:xfrm flipH="1">
              <a:off x="-2036392" y="4812875"/>
              <a:ext cx="2354400" cy="486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6"/>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6"/>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6"/>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1" name="Google Shape;3871;p56"/>
          <p:cNvSpPr txBox="1"/>
          <p:nvPr>
            <p:ph type="ctrTitle"/>
          </p:nvPr>
        </p:nvSpPr>
        <p:spPr>
          <a:xfrm>
            <a:off x="713325" y="1550125"/>
            <a:ext cx="3858600" cy="119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TABLET </a:t>
            </a:r>
            <a:br>
              <a:rPr lang="en"/>
            </a:br>
            <a:r>
              <a:rPr lang="en">
                <a:solidFill>
                  <a:schemeClr val="lt1"/>
                </a:solidFill>
              </a:rPr>
              <a:t>MOCKUP</a:t>
            </a:r>
            <a:endParaRPr>
              <a:solidFill>
                <a:schemeClr val="lt1"/>
              </a:solidFill>
            </a:endParaRPr>
          </a:p>
        </p:txBody>
      </p:sp>
      <p:sp>
        <p:nvSpPr>
          <p:cNvPr id="3872" name="Google Shape;3872;p56"/>
          <p:cNvSpPr txBox="1"/>
          <p:nvPr>
            <p:ph idx="1" type="subTitle"/>
          </p:nvPr>
        </p:nvSpPr>
        <p:spPr>
          <a:xfrm>
            <a:off x="713325" y="2777675"/>
            <a:ext cx="3858600" cy="91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3873" name="Google Shape;3873;p56"/>
          <p:cNvGrpSpPr/>
          <p:nvPr/>
        </p:nvGrpSpPr>
        <p:grpSpPr>
          <a:xfrm rot="-10519">
            <a:off x="5394718" y="785939"/>
            <a:ext cx="2791457" cy="3571480"/>
            <a:chOff x="1822575" y="841025"/>
            <a:chExt cx="2440500" cy="3123000"/>
          </a:xfrm>
        </p:grpSpPr>
        <p:sp>
          <p:nvSpPr>
            <p:cNvPr id="3874" name="Google Shape;3874;p56"/>
            <p:cNvSpPr/>
            <p:nvPr/>
          </p:nvSpPr>
          <p:spPr>
            <a:xfrm flipH="1">
              <a:off x="1822575" y="841025"/>
              <a:ext cx="2440500" cy="3123000"/>
            </a:xfrm>
            <a:prstGeom prst="roundRect">
              <a:avLst>
                <a:gd fmla="val 4440"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6"/>
            <p:cNvSpPr/>
            <p:nvPr/>
          </p:nvSpPr>
          <p:spPr>
            <a:xfrm rot="-2010">
              <a:off x="2786325" y="3721994"/>
              <a:ext cx="513000" cy="111000"/>
            </a:xfrm>
            <a:prstGeom prst="roundRect">
              <a:avLst>
                <a:gd fmla="val 50000"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876" name="Google Shape;3876;p56"/>
          <p:cNvPicPr preferRelativeResize="0"/>
          <p:nvPr/>
        </p:nvPicPr>
        <p:blipFill rotWithShape="1">
          <a:blip r:embed="rId3">
            <a:alphaModFix/>
          </a:blip>
          <a:srcRect b="129" l="2295" r="48333" t="-130"/>
          <a:stretch/>
        </p:blipFill>
        <p:spPr>
          <a:xfrm rot="-10702">
            <a:off x="5498679" y="968135"/>
            <a:ext cx="2583536" cy="2943445"/>
          </a:xfrm>
          <a:prstGeom prst="rect">
            <a:avLst/>
          </a:prstGeom>
          <a:noFill/>
          <a:ln cap="flat" cmpd="sng" w="9525">
            <a:solidFill>
              <a:schemeClr val="dk1"/>
            </a:solidFill>
            <a:prstDash val="solid"/>
            <a:round/>
            <a:headEnd len="sm" w="sm" type="none"/>
            <a:tailEnd len="sm" w="sm" type="none"/>
          </a:ln>
        </p:spPr>
      </p:pic>
      <p:sp>
        <p:nvSpPr>
          <p:cNvPr id="3877" name="Google Shape;3877;p56"/>
          <p:cNvSpPr/>
          <p:nvPr/>
        </p:nvSpPr>
        <p:spPr>
          <a:xfrm>
            <a:off x="7535836" y="3413159"/>
            <a:ext cx="1275600" cy="408900"/>
          </a:xfrm>
          <a:prstGeom prst="rect">
            <a:avLst/>
          </a:pr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6"/>
          <p:cNvSpPr/>
          <p:nvPr/>
        </p:nvSpPr>
        <p:spPr>
          <a:xfrm>
            <a:off x="7413771" y="3535215"/>
            <a:ext cx="1275600" cy="408900"/>
          </a:xfrm>
          <a:prstGeom prst="rect">
            <a:avLst/>
          </a:pr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9" name="Google Shape;3879;p56"/>
          <p:cNvGrpSpPr/>
          <p:nvPr/>
        </p:nvGrpSpPr>
        <p:grpSpPr>
          <a:xfrm>
            <a:off x="1768063" y="489838"/>
            <a:ext cx="546751" cy="99300"/>
            <a:chOff x="7888719" y="489850"/>
            <a:chExt cx="495335" cy="99300"/>
          </a:xfrm>
        </p:grpSpPr>
        <p:sp>
          <p:nvSpPr>
            <p:cNvPr id="3880" name="Google Shape;3880;p56"/>
            <p:cNvSpPr/>
            <p:nvPr/>
          </p:nvSpPr>
          <p:spPr>
            <a:xfrm flipH="1">
              <a:off x="7888719"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6"/>
            <p:cNvSpPr/>
            <p:nvPr/>
          </p:nvSpPr>
          <p:spPr>
            <a:xfrm flipH="1">
              <a:off x="8086737"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6"/>
            <p:cNvSpPr/>
            <p:nvPr/>
          </p:nvSpPr>
          <p:spPr>
            <a:xfrm flipH="1">
              <a:off x="8284754"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3" name="Google Shape;3883;p56"/>
          <p:cNvSpPr/>
          <p:nvPr/>
        </p:nvSpPr>
        <p:spPr>
          <a:xfrm>
            <a:off x="-721575" y="4584275"/>
            <a:ext cx="2354400" cy="486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7" name="Shape 3887"/>
        <p:cNvGrpSpPr/>
        <p:nvPr/>
      </p:nvGrpSpPr>
      <p:grpSpPr>
        <a:xfrm>
          <a:off x="0" y="0"/>
          <a:ext cx="0" cy="0"/>
          <a:chOff x="0" y="0"/>
          <a:chExt cx="0" cy="0"/>
        </a:xfrm>
      </p:grpSpPr>
      <p:sp>
        <p:nvSpPr>
          <p:cNvPr id="3888" name="Google Shape;3888;p57"/>
          <p:cNvSpPr txBox="1"/>
          <p:nvPr/>
        </p:nvSpPr>
        <p:spPr>
          <a:xfrm>
            <a:off x="713325" y="4348175"/>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naheim"/>
                <a:ea typeface="Anaheim"/>
                <a:cs typeface="Anaheim"/>
                <a:sym typeface="Anaheim"/>
              </a:rPr>
              <a:t>Please keep this slide for attribution</a:t>
            </a:r>
            <a:endParaRPr sz="1200">
              <a:solidFill>
                <a:schemeClr val="dk1"/>
              </a:solidFill>
              <a:latin typeface="Anaheim"/>
              <a:ea typeface="Anaheim"/>
              <a:cs typeface="Anaheim"/>
              <a:sym typeface="Anaheim"/>
            </a:endParaRPr>
          </a:p>
        </p:txBody>
      </p:sp>
      <p:sp>
        <p:nvSpPr>
          <p:cNvPr id="3889" name="Google Shape;3889;p57"/>
          <p:cNvSpPr txBox="1"/>
          <p:nvPr>
            <p:ph type="ctrTitle"/>
          </p:nvPr>
        </p:nvSpPr>
        <p:spPr>
          <a:xfrm>
            <a:off x="713325" y="539500"/>
            <a:ext cx="7717500" cy="1333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3890" name="Google Shape;3890;p57"/>
          <p:cNvSpPr txBox="1"/>
          <p:nvPr>
            <p:ph idx="1" type="subTitle"/>
          </p:nvPr>
        </p:nvSpPr>
        <p:spPr>
          <a:xfrm>
            <a:off x="713325" y="2179923"/>
            <a:ext cx="4151700" cy="125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Bai Jamjuree"/>
                <a:ea typeface="Bai Jamjuree"/>
                <a:cs typeface="Bai Jamjuree"/>
                <a:sym typeface="Bai Jamjuree"/>
              </a:rPr>
              <a:t>DO YOU HAVE ANY QUESTIONS?</a:t>
            </a:r>
            <a:endParaRPr b="1" sz="1800">
              <a:solidFill>
                <a:schemeClr val="dk1"/>
              </a:solidFill>
              <a:latin typeface="Bai Jamjuree"/>
              <a:ea typeface="Bai Jamjuree"/>
              <a:cs typeface="Bai Jamjuree"/>
              <a:sym typeface="Bai Jamjuree"/>
            </a:endParaRPr>
          </a:p>
          <a:p>
            <a:pPr indent="0" lvl="0" marL="0" rtl="0" algn="l">
              <a:spcBef>
                <a:spcPts val="0"/>
              </a:spcBef>
              <a:spcAft>
                <a:spcPts val="0"/>
              </a:spcAft>
              <a:buNone/>
            </a:pPr>
            <a:r>
              <a:rPr lang="en">
                <a:solidFill>
                  <a:schemeClr val="dk1"/>
                </a:solidFill>
              </a:rPr>
              <a:t>youremail@freepik.com</a:t>
            </a:r>
            <a:endParaRPr>
              <a:solidFill>
                <a:schemeClr val="dk1"/>
              </a:solidFill>
            </a:endParaRPr>
          </a:p>
          <a:p>
            <a:pPr indent="0" lvl="0" marL="0" rtl="0" algn="l">
              <a:spcBef>
                <a:spcPts val="0"/>
              </a:spcBef>
              <a:spcAft>
                <a:spcPts val="0"/>
              </a:spcAft>
              <a:buNone/>
            </a:pPr>
            <a:r>
              <a:rPr lang="en">
                <a:solidFill>
                  <a:schemeClr val="dk1"/>
                </a:solidFill>
              </a:rPr>
              <a:t>+34 654 321 432</a:t>
            </a:r>
            <a:endParaRPr>
              <a:solidFill>
                <a:schemeClr val="dk1"/>
              </a:solidFill>
            </a:endParaRPr>
          </a:p>
          <a:p>
            <a:pPr indent="0" lvl="0" marL="0" rtl="0" algn="l">
              <a:spcBef>
                <a:spcPts val="0"/>
              </a:spcBef>
              <a:spcAft>
                <a:spcPts val="0"/>
              </a:spcAft>
              <a:buNone/>
            </a:pPr>
            <a:r>
              <a:rPr lang="en">
                <a:solidFill>
                  <a:schemeClr val="dk1"/>
                </a:solidFill>
              </a:rPr>
              <a:t>yourwebsite.com</a:t>
            </a:r>
            <a:endParaRPr>
              <a:solidFill>
                <a:schemeClr val="dk1"/>
              </a:solidFill>
            </a:endParaRPr>
          </a:p>
        </p:txBody>
      </p:sp>
      <p:grpSp>
        <p:nvGrpSpPr>
          <p:cNvPr id="3891" name="Google Shape;3891;p57"/>
          <p:cNvGrpSpPr/>
          <p:nvPr/>
        </p:nvGrpSpPr>
        <p:grpSpPr>
          <a:xfrm flipH="1">
            <a:off x="8761029" y="489850"/>
            <a:ext cx="495335" cy="99300"/>
            <a:chOff x="466819" y="4787525"/>
            <a:chExt cx="495335" cy="99300"/>
          </a:xfrm>
        </p:grpSpPr>
        <p:sp>
          <p:nvSpPr>
            <p:cNvPr id="3892" name="Google Shape;3892;p57"/>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7"/>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7"/>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5" name="Google Shape;3895;p57"/>
          <p:cNvGrpSpPr/>
          <p:nvPr/>
        </p:nvGrpSpPr>
        <p:grpSpPr>
          <a:xfrm flipH="1">
            <a:off x="7509429" y="1537375"/>
            <a:ext cx="1634446" cy="99300"/>
            <a:chOff x="-672292" y="4787525"/>
            <a:chExt cx="1634446" cy="99300"/>
          </a:xfrm>
        </p:grpSpPr>
        <p:sp>
          <p:nvSpPr>
            <p:cNvPr id="3896" name="Google Shape;3896;p57"/>
            <p:cNvSpPr/>
            <p:nvPr/>
          </p:nvSpPr>
          <p:spPr>
            <a:xfrm flipH="1">
              <a:off x="-672292" y="4812875"/>
              <a:ext cx="990300" cy="486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7"/>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7"/>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7"/>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0" name="Google Shape;3900;p57"/>
          <p:cNvGrpSpPr/>
          <p:nvPr/>
        </p:nvGrpSpPr>
        <p:grpSpPr>
          <a:xfrm flipH="1">
            <a:off x="4213529" y="3336650"/>
            <a:ext cx="495335" cy="99300"/>
            <a:chOff x="466819" y="4787525"/>
            <a:chExt cx="495335" cy="99300"/>
          </a:xfrm>
        </p:grpSpPr>
        <p:sp>
          <p:nvSpPr>
            <p:cNvPr id="3901" name="Google Shape;3901;p57"/>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7"/>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7"/>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4" name="Google Shape;3904;p57"/>
          <p:cNvGrpSpPr/>
          <p:nvPr/>
        </p:nvGrpSpPr>
        <p:grpSpPr>
          <a:xfrm>
            <a:off x="5556150" y="2229571"/>
            <a:ext cx="2616900" cy="2379000"/>
            <a:chOff x="5556150" y="2318496"/>
            <a:chExt cx="2616900" cy="2379000"/>
          </a:xfrm>
        </p:grpSpPr>
        <p:sp>
          <p:nvSpPr>
            <p:cNvPr id="3905" name="Google Shape;3905;p57"/>
            <p:cNvSpPr/>
            <p:nvPr/>
          </p:nvSpPr>
          <p:spPr>
            <a:xfrm>
              <a:off x="6269850" y="30321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7"/>
            <p:cNvSpPr/>
            <p:nvPr/>
          </p:nvSpPr>
          <p:spPr>
            <a:xfrm>
              <a:off x="7221450" y="30321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7"/>
            <p:cNvSpPr/>
            <p:nvPr/>
          </p:nvSpPr>
          <p:spPr>
            <a:xfrm>
              <a:off x="6269850" y="37458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7"/>
            <p:cNvSpPr/>
            <p:nvPr/>
          </p:nvSpPr>
          <p:spPr>
            <a:xfrm>
              <a:off x="7221450" y="37458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7"/>
            <p:cNvSpPr/>
            <p:nvPr/>
          </p:nvSpPr>
          <p:spPr>
            <a:xfrm>
              <a:off x="5556150" y="39837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7"/>
            <p:cNvSpPr/>
            <p:nvPr/>
          </p:nvSpPr>
          <p:spPr>
            <a:xfrm>
              <a:off x="5794050" y="39837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7"/>
            <p:cNvSpPr/>
            <p:nvPr/>
          </p:nvSpPr>
          <p:spPr>
            <a:xfrm>
              <a:off x="6031950" y="39837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7"/>
            <p:cNvSpPr/>
            <p:nvPr/>
          </p:nvSpPr>
          <p:spPr>
            <a:xfrm>
              <a:off x="6269850" y="39837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7"/>
            <p:cNvSpPr/>
            <p:nvPr/>
          </p:nvSpPr>
          <p:spPr>
            <a:xfrm>
              <a:off x="6507750" y="39837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7"/>
            <p:cNvSpPr/>
            <p:nvPr/>
          </p:nvSpPr>
          <p:spPr>
            <a:xfrm>
              <a:off x="6745650" y="39837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7"/>
            <p:cNvSpPr/>
            <p:nvPr/>
          </p:nvSpPr>
          <p:spPr>
            <a:xfrm>
              <a:off x="6983550" y="39837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7"/>
            <p:cNvSpPr/>
            <p:nvPr/>
          </p:nvSpPr>
          <p:spPr>
            <a:xfrm>
              <a:off x="7221450" y="39837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7"/>
            <p:cNvSpPr/>
            <p:nvPr/>
          </p:nvSpPr>
          <p:spPr>
            <a:xfrm>
              <a:off x="7459350" y="39837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7"/>
            <p:cNvSpPr/>
            <p:nvPr/>
          </p:nvSpPr>
          <p:spPr>
            <a:xfrm>
              <a:off x="7697250" y="39837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7"/>
            <p:cNvSpPr/>
            <p:nvPr/>
          </p:nvSpPr>
          <p:spPr>
            <a:xfrm>
              <a:off x="7935150" y="39837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7"/>
            <p:cNvSpPr/>
            <p:nvPr/>
          </p:nvSpPr>
          <p:spPr>
            <a:xfrm>
              <a:off x="5556150" y="42216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7"/>
            <p:cNvSpPr/>
            <p:nvPr/>
          </p:nvSpPr>
          <p:spPr>
            <a:xfrm>
              <a:off x="5794050" y="42216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7"/>
            <p:cNvSpPr/>
            <p:nvPr/>
          </p:nvSpPr>
          <p:spPr>
            <a:xfrm>
              <a:off x="6031950" y="42216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7"/>
            <p:cNvSpPr/>
            <p:nvPr/>
          </p:nvSpPr>
          <p:spPr>
            <a:xfrm>
              <a:off x="6269850" y="42216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7"/>
            <p:cNvSpPr/>
            <p:nvPr/>
          </p:nvSpPr>
          <p:spPr>
            <a:xfrm>
              <a:off x="6507750" y="42216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7"/>
            <p:cNvSpPr/>
            <p:nvPr/>
          </p:nvSpPr>
          <p:spPr>
            <a:xfrm>
              <a:off x="6745650" y="42216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7"/>
            <p:cNvSpPr/>
            <p:nvPr/>
          </p:nvSpPr>
          <p:spPr>
            <a:xfrm>
              <a:off x="6983550" y="42216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7"/>
            <p:cNvSpPr/>
            <p:nvPr/>
          </p:nvSpPr>
          <p:spPr>
            <a:xfrm>
              <a:off x="7221450" y="42216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7"/>
            <p:cNvSpPr/>
            <p:nvPr/>
          </p:nvSpPr>
          <p:spPr>
            <a:xfrm>
              <a:off x="7459350" y="42216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7"/>
            <p:cNvSpPr/>
            <p:nvPr/>
          </p:nvSpPr>
          <p:spPr>
            <a:xfrm>
              <a:off x="7697250" y="42216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7"/>
            <p:cNvSpPr/>
            <p:nvPr/>
          </p:nvSpPr>
          <p:spPr>
            <a:xfrm>
              <a:off x="7935150" y="42216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7"/>
            <p:cNvSpPr/>
            <p:nvPr/>
          </p:nvSpPr>
          <p:spPr>
            <a:xfrm>
              <a:off x="5556150" y="23184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7"/>
            <p:cNvSpPr/>
            <p:nvPr/>
          </p:nvSpPr>
          <p:spPr>
            <a:xfrm>
              <a:off x="5794050" y="23184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7"/>
            <p:cNvSpPr/>
            <p:nvPr/>
          </p:nvSpPr>
          <p:spPr>
            <a:xfrm>
              <a:off x="6031950" y="23184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7"/>
            <p:cNvSpPr/>
            <p:nvPr/>
          </p:nvSpPr>
          <p:spPr>
            <a:xfrm>
              <a:off x="6269850" y="23184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7"/>
            <p:cNvSpPr/>
            <p:nvPr/>
          </p:nvSpPr>
          <p:spPr>
            <a:xfrm>
              <a:off x="6507750" y="23184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7"/>
            <p:cNvSpPr/>
            <p:nvPr/>
          </p:nvSpPr>
          <p:spPr>
            <a:xfrm>
              <a:off x="6745650" y="23184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7"/>
            <p:cNvSpPr/>
            <p:nvPr/>
          </p:nvSpPr>
          <p:spPr>
            <a:xfrm>
              <a:off x="6983550" y="23184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7"/>
            <p:cNvSpPr/>
            <p:nvPr/>
          </p:nvSpPr>
          <p:spPr>
            <a:xfrm>
              <a:off x="7221450" y="23184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7"/>
            <p:cNvSpPr/>
            <p:nvPr/>
          </p:nvSpPr>
          <p:spPr>
            <a:xfrm>
              <a:off x="7459350" y="23184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7"/>
            <p:cNvSpPr/>
            <p:nvPr/>
          </p:nvSpPr>
          <p:spPr>
            <a:xfrm>
              <a:off x="7697250" y="23184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7"/>
            <p:cNvSpPr/>
            <p:nvPr/>
          </p:nvSpPr>
          <p:spPr>
            <a:xfrm>
              <a:off x="7935150" y="23184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7"/>
            <p:cNvSpPr/>
            <p:nvPr/>
          </p:nvSpPr>
          <p:spPr>
            <a:xfrm>
              <a:off x="5556150" y="25563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7"/>
            <p:cNvSpPr/>
            <p:nvPr/>
          </p:nvSpPr>
          <p:spPr>
            <a:xfrm>
              <a:off x="5794050" y="25563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7"/>
            <p:cNvSpPr/>
            <p:nvPr/>
          </p:nvSpPr>
          <p:spPr>
            <a:xfrm>
              <a:off x="6031950" y="25563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7"/>
            <p:cNvSpPr/>
            <p:nvPr/>
          </p:nvSpPr>
          <p:spPr>
            <a:xfrm>
              <a:off x="6269850" y="25563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7"/>
            <p:cNvSpPr/>
            <p:nvPr/>
          </p:nvSpPr>
          <p:spPr>
            <a:xfrm>
              <a:off x="6507750" y="25563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7"/>
            <p:cNvSpPr/>
            <p:nvPr/>
          </p:nvSpPr>
          <p:spPr>
            <a:xfrm>
              <a:off x="6745650" y="25563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7"/>
            <p:cNvSpPr/>
            <p:nvPr/>
          </p:nvSpPr>
          <p:spPr>
            <a:xfrm>
              <a:off x="6983550" y="25563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7"/>
            <p:cNvSpPr/>
            <p:nvPr/>
          </p:nvSpPr>
          <p:spPr>
            <a:xfrm>
              <a:off x="7221450" y="25563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7"/>
            <p:cNvSpPr/>
            <p:nvPr/>
          </p:nvSpPr>
          <p:spPr>
            <a:xfrm>
              <a:off x="7459350" y="25563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7"/>
            <p:cNvSpPr/>
            <p:nvPr/>
          </p:nvSpPr>
          <p:spPr>
            <a:xfrm>
              <a:off x="7697250" y="25563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7"/>
            <p:cNvSpPr/>
            <p:nvPr/>
          </p:nvSpPr>
          <p:spPr>
            <a:xfrm>
              <a:off x="7935150" y="25563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7"/>
            <p:cNvSpPr/>
            <p:nvPr/>
          </p:nvSpPr>
          <p:spPr>
            <a:xfrm>
              <a:off x="5556150" y="27942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7"/>
            <p:cNvSpPr/>
            <p:nvPr/>
          </p:nvSpPr>
          <p:spPr>
            <a:xfrm>
              <a:off x="5794050" y="27942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7"/>
            <p:cNvSpPr/>
            <p:nvPr/>
          </p:nvSpPr>
          <p:spPr>
            <a:xfrm>
              <a:off x="6031950" y="27942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7"/>
            <p:cNvSpPr/>
            <p:nvPr/>
          </p:nvSpPr>
          <p:spPr>
            <a:xfrm>
              <a:off x="6269850" y="27942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7"/>
            <p:cNvSpPr/>
            <p:nvPr/>
          </p:nvSpPr>
          <p:spPr>
            <a:xfrm>
              <a:off x="6507750" y="27942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7"/>
            <p:cNvSpPr/>
            <p:nvPr/>
          </p:nvSpPr>
          <p:spPr>
            <a:xfrm>
              <a:off x="6745650" y="27942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7"/>
            <p:cNvSpPr/>
            <p:nvPr/>
          </p:nvSpPr>
          <p:spPr>
            <a:xfrm>
              <a:off x="6983550" y="27942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7"/>
            <p:cNvSpPr/>
            <p:nvPr/>
          </p:nvSpPr>
          <p:spPr>
            <a:xfrm>
              <a:off x="7221450" y="27942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7"/>
            <p:cNvSpPr/>
            <p:nvPr/>
          </p:nvSpPr>
          <p:spPr>
            <a:xfrm>
              <a:off x="7459350" y="27942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7"/>
            <p:cNvSpPr/>
            <p:nvPr/>
          </p:nvSpPr>
          <p:spPr>
            <a:xfrm>
              <a:off x="7697250" y="27942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7"/>
            <p:cNvSpPr/>
            <p:nvPr/>
          </p:nvSpPr>
          <p:spPr>
            <a:xfrm>
              <a:off x="7935150" y="27942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7"/>
            <p:cNvSpPr/>
            <p:nvPr/>
          </p:nvSpPr>
          <p:spPr>
            <a:xfrm>
              <a:off x="5556150" y="30321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7"/>
            <p:cNvSpPr/>
            <p:nvPr/>
          </p:nvSpPr>
          <p:spPr>
            <a:xfrm>
              <a:off x="5794050" y="30321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7"/>
            <p:cNvSpPr/>
            <p:nvPr/>
          </p:nvSpPr>
          <p:spPr>
            <a:xfrm>
              <a:off x="6031950" y="30321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7"/>
            <p:cNvSpPr/>
            <p:nvPr/>
          </p:nvSpPr>
          <p:spPr>
            <a:xfrm>
              <a:off x="6507750" y="30321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7"/>
            <p:cNvSpPr/>
            <p:nvPr/>
          </p:nvSpPr>
          <p:spPr>
            <a:xfrm>
              <a:off x="6745650" y="30321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7"/>
            <p:cNvSpPr/>
            <p:nvPr/>
          </p:nvSpPr>
          <p:spPr>
            <a:xfrm>
              <a:off x="6983550" y="30321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7"/>
            <p:cNvSpPr/>
            <p:nvPr/>
          </p:nvSpPr>
          <p:spPr>
            <a:xfrm>
              <a:off x="7459350" y="30321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7"/>
            <p:cNvSpPr/>
            <p:nvPr/>
          </p:nvSpPr>
          <p:spPr>
            <a:xfrm>
              <a:off x="7697250" y="30321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7"/>
            <p:cNvSpPr/>
            <p:nvPr/>
          </p:nvSpPr>
          <p:spPr>
            <a:xfrm>
              <a:off x="7935150" y="30321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7"/>
            <p:cNvSpPr/>
            <p:nvPr/>
          </p:nvSpPr>
          <p:spPr>
            <a:xfrm>
              <a:off x="5556150" y="32700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7"/>
            <p:cNvSpPr/>
            <p:nvPr/>
          </p:nvSpPr>
          <p:spPr>
            <a:xfrm>
              <a:off x="5794050" y="32700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7"/>
            <p:cNvSpPr/>
            <p:nvPr/>
          </p:nvSpPr>
          <p:spPr>
            <a:xfrm>
              <a:off x="6031950" y="32700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7"/>
            <p:cNvSpPr/>
            <p:nvPr/>
          </p:nvSpPr>
          <p:spPr>
            <a:xfrm>
              <a:off x="6269850" y="32700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7"/>
            <p:cNvSpPr/>
            <p:nvPr/>
          </p:nvSpPr>
          <p:spPr>
            <a:xfrm>
              <a:off x="6507750" y="32700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7"/>
            <p:cNvSpPr/>
            <p:nvPr/>
          </p:nvSpPr>
          <p:spPr>
            <a:xfrm>
              <a:off x="6745650" y="32700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7"/>
            <p:cNvSpPr/>
            <p:nvPr/>
          </p:nvSpPr>
          <p:spPr>
            <a:xfrm>
              <a:off x="6983550" y="32700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7"/>
            <p:cNvSpPr/>
            <p:nvPr/>
          </p:nvSpPr>
          <p:spPr>
            <a:xfrm>
              <a:off x="7221450" y="32700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7"/>
            <p:cNvSpPr/>
            <p:nvPr/>
          </p:nvSpPr>
          <p:spPr>
            <a:xfrm>
              <a:off x="7459350" y="32700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7"/>
            <p:cNvSpPr/>
            <p:nvPr/>
          </p:nvSpPr>
          <p:spPr>
            <a:xfrm>
              <a:off x="7697250" y="32700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7"/>
            <p:cNvSpPr/>
            <p:nvPr/>
          </p:nvSpPr>
          <p:spPr>
            <a:xfrm>
              <a:off x="7935150" y="32700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7"/>
            <p:cNvSpPr/>
            <p:nvPr/>
          </p:nvSpPr>
          <p:spPr>
            <a:xfrm>
              <a:off x="5556150" y="35079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7"/>
            <p:cNvSpPr/>
            <p:nvPr/>
          </p:nvSpPr>
          <p:spPr>
            <a:xfrm>
              <a:off x="5794050" y="35079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7"/>
            <p:cNvSpPr/>
            <p:nvPr/>
          </p:nvSpPr>
          <p:spPr>
            <a:xfrm>
              <a:off x="6031950" y="35079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7"/>
            <p:cNvSpPr/>
            <p:nvPr/>
          </p:nvSpPr>
          <p:spPr>
            <a:xfrm>
              <a:off x="6269850" y="35079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7"/>
            <p:cNvSpPr/>
            <p:nvPr/>
          </p:nvSpPr>
          <p:spPr>
            <a:xfrm>
              <a:off x="6507750" y="35079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7"/>
            <p:cNvSpPr/>
            <p:nvPr/>
          </p:nvSpPr>
          <p:spPr>
            <a:xfrm>
              <a:off x="6745650" y="35079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7"/>
            <p:cNvSpPr/>
            <p:nvPr/>
          </p:nvSpPr>
          <p:spPr>
            <a:xfrm>
              <a:off x="6983550" y="35079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7"/>
            <p:cNvSpPr/>
            <p:nvPr/>
          </p:nvSpPr>
          <p:spPr>
            <a:xfrm>
              <a:off x="7221450" y="35079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7"/>
            <p:cNvSpPr/>
            <p:nvPr/>
          </p:nvSpPr>
          <p:spPr>
            <a:xfrm>
              <a:off x="7459350" y="35079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7"/>
            <p:cNvSpPr/>
            <p:nvPr/>
          </p:nvSpPr>
          <p:spPr>
            <a:xfrm>
              <a:off x="7697250" y="35079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7"/>
            <p:cNvSpPr/>
            <p:nvPr/>
          </p:nvSpPr>
          <p:spPr>
            <a:xfrm>
              <a:off x="7935150" y="35079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7"/>
            <p:cNvSpPr/>
            <p:nvPr/>
          </p:nvSpPr>
          <p:spPr>
            <a:xfrm>
              <a:off x="5556150" y="37458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7"/>
            <p:cNvSpPr/>
            <p:nvPr/>
          </p:nvSpPr>
          <p:spPr>
            <a:xfrm>
              <a:off x="5794050" y="37458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7"/>
            <p:cNvSpPr/>
            <p:nvPr/>
          </p:nvSpPr>
          <p:spPr>
            <a:xfrm>
              <a:off x="6031950" y="37458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7"/>
            <p:cNvSpPr/>
            <p:nvPr/>
          </p:nvSpPr>
          <p:spPr>
            <a:xfrm>
              <a:off x="6507750" y="37458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7"/>
            <p:cNvSpPr/>
            <p:nvPr/>
          </p:nvSpPr>
          <p:spPr>
            <a:xfrm>
              <a:off x="6745650" y="37458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7"/>
            <p:cNvSpPr/>
            <p:nvPr/>
          </p:nvSpPr>
          <p:spPr>
            <a:xfrm>
              <a:off x="6983550" y="37458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7"/>
            <p:cNvSpPr/>
            <p:nvPr/>
          </p:nvSpPr>
          <p:spPr>
            <a:xfrm>
              <a:off x="7459350" y="37458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7"/>
            <p:cNvSpPr/>
            <p:nvPr/>
          </p:nvSpPr>
          <p:spPr>
            <a:xfrm>
              <a:off x="7697250" y="37458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7"/>
            <p:cNvSpPr/>
            <p:nvPr/>
          </p:nvSpPr>
          <p:spPr>
            <a:xfrm>
              <a:off x="7935150" y="37458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7"/>
            <p:cNvSpPr/>
            <p:nvPr/>
          </p:nvSpPr>
          <p:spPr>
            <a:xfrm>
              <a:off x="5556150" y="44595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7"/>
            <p:cNvSpPr/>
            <p:nvPr/>
          </p:nvSpPr>
          <p:spPr>
            <a:xfrm>
              <a:off x="5794050" y="44595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7"/>
            <p:cNvSpPr/>
            <p:nvPr/>
          </p:nvSpPr>
          <p:spPr>
            <a:xfrm>
              <a:off x="6031950" y="44595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7"/>
            <p:cNvSpPr/>
            <p:nvPr/>
          </p:nvSpPr>
          <p:spPr>
            <a:xfrm>
              <a:off x="6269850" y="44595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7"/>
            <p:cNvSpPr/>
            <p:nvPr/>
          </p:nvSpPr>
          <p:spPr>
            <a:xfrm>
              <a:off x="6507750" y="44595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7"/>
            <p:cNvSpPr/>
            <p:nvPr/>
          </p:nvSpPr>
          <p:spPr>
            <a:xfrm>
              <a:off x="6745650" y="44595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7"/>
            <p:cNvSpPr/>
            <p:nvPr/>
          </p:nvSpPr>
          <p:spPr>
            <a:xfrm>
              <a:off x="6983550" y="44595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7"/>
            <p:cNvSpPr/>
            <p:nvPr/>
          </p:nvSpPr>
          <p:spPr>
            <a:xfrm>
              <a:off x="7221450" y="44595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7"/>
            <p:cNvSpPr/>
            <p:nvPr/>
          </p:nvSpPr>
          <p:spPr>
            <a:xfrm>
              <a:off x="7459350" y="44595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7"/>
            <p:cNvSpPr/>
            <p:nvPr/>
          </p:nvSpPr>
          <p:spPr>
            <a:xfrm>
              <a:off x="7697250" y="44595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7"/>
            <p:cNvSpPr/>
            <p:nvPr/>
          </p:nvSpPr>
          <p:spPr>
            <a:xfrm>
              <a:off x="7935150" y="4459596"/>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5" name="Google Shape;4015;p57"/>
          <p:cNvGrpSpPr/>
          <p:nvPr/>
        </p:nvGrpSpPr>
        <p:grpSpPr>
          <a:xfrm>
            <a:off x="7077408" y="2749941"/>
            <a:ext cx="497103" cy="516399"/>
            <a:chOff x="7059670" y="2812803"/>
            <a:chExt cx="497103" cy="516399"/>
          </a:xfrm>
        </p:grpSpPr>
        <p:grpSp>
          <p:nvGrpSpPr>
            <p:cNvPr id="4016" name="Google Shape;4016;p57"/>
            <p:cNvGrpSpPr/>
            <p:nvPr/>
          </p:nvGrpSpPr>
          <p:grpSpPr>
            <a:xfrm>
              <a:off x="7059670" y="2849602"/>
              <a:ext cx="479639" cy="479600"/>
              <a:chOff x="935197" y="1793977"/>
              <a:chExt cx="256451" cy="256430"/>
            </a:xfrm>
          </p:grpSpPr>
          <p:sp>
            <p:nvSpPr>
              <p:cNvPr id="4017" name="Google Shape;4017;p5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9" name="Google Shape;4019;p57"/>
            <p:cNvGrpSpPr/>
            <p:nvPr/>
          </p:nvGrpSpPr>
          <p:grpSpPr>
            <a:xfrm>
              <a:off x="7077134" y="2812803"/>
              <a:ext cx="479639" cy="479600"/>
              <a:chOff x="935197" y="1793977"/>
              <a:chExt cx="256451" cy="256430"/>
            </a:xfrm>
          </p:grpSpPr>
          <p:sp>
            <p:nvSpPr>
              <p:cNvPr id="4020" name="Google Shape;4020;p5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22" name="Google Shape;4022;p57"/>
          <p:cNvGrpSpPr/>
          <p:nvPr/>
        </p:nvGrpSpPr>
        <p:grpSpPr>
          <a:xfrm>
            <a:off x="6226183" y="3405825"/>
            <a:ext cx="353684" cy="682399"/>
            <a:chOff x="6208446" y="3468688"/>
            <a:chExt cx="353684" cy="682399"/>
          </a:xfrm>
        </p:grpSpPr>
        <p:sp>
          <p:nvSpPr>
            <p:cNvPr id="4023" name="Google Shape;4023;p57"/>
            <p:cNvSpPr/>
            <p:nvPr/>
          </p:nvSpPr>
          <p:spPr>
            <a:xfrm>
              <a:off x="6208446" y="3505486"/>
              <a:ext cx="336220" cy="645600"/>
            </a:xfrm>
            <a:custGeom>
              <a:rect b="b" l="l" r="r" t="t"/>
              <a:pathLst>
                <a:path extrusionOk="0" h="13644" w="7106">
                  <a:moveTo>
                    <a:pt x="5671" y="2302"/>
                  </a:moveTo>
                  <a:cubicBezTo>
                    <a:pt x="6071" y="2302"/>
                    <a:pt x="6505" y="2302"/>
                    <a:pt x="6939" y="2302"/>
                  </a:cubicBezTo>
                  <a:lnTo>
                    <a:pt x="7105" y="2302"/>
                  </a:lnTo>
                  <a:lnTo>
                    <a:pt x="7105" y="101"/>
                  </a:lnTo>
                  <a:cubicBezTo>
                    <a:pt x="6872" y="101"/>
                    <a:pt x="6638" y="67"/>
                    <a:pt x="6405" y="34"/>
                  </a:cubicBezTo>
                  <a:cubicBezTo>
                    <a:pt x="5971" y="34"/>
                    <a:pt x="5538" y="1"/>
                    <a:pt x="5104" y="1"/>
                  </a:cubicBezTo>
                  <a:cubicBezTo>
                    <a:pt x="4437" y="34"/>
                    <a:pt x="3803" y="201"/>
                    <a:pt x="3269" y="568"/>
                  </a:cubicBezTo>
                  <a:cubicBezTo>
                    <a:pt x="2635" y="1035"/>
                    <a:pt x="2302" y="1669"/>
                    <a:pt x="2168" y="2402"/>
                  </a:cubicBezTo>
                  <a:cubicBezTo>
                    <a:pt x="2102" y="2736"/>
                    <a:pt x="2102" y="3036"/>
                    <a:pt x="2102" y="3370"/>
                  </a:cubicBezTo>
                  <a:cubicBezTo>
                    <a:pt x="2068" y="3837"/>
                    <a:pt x="2068" y="4337"/>
                    <a:pt x="2102" y="4838"/>
                  </a:cubicBezTo>
                  <a:lnTo>
                    <a:pt x="2102" y="5004"/>
                  </a:lnTo>
                  <a:lnTo>
                    <a:pt x="0" y="5004"/>
                  </a:lnTo>
                  <a:lnTo>
                    <a:pt x="0" y="7473"/>
                  </a:lnTo>
                  <a:lnTo>
                    <a:pt x="2068" y="7473"/>
                  </a:lnTo>
                  <a:lnTo>
                    <a:pt x="2068" y="13644"/>
                  </a:lnTo>
                  <a:lnTo>
                    <a:pt x="4637" y="13644"/>
                  </a:lnTo>
                  <a:lnTo>
                    <a:pt x="4637" y="7473"/>
                  </a:lnTo>
                  <a:lnTo>
                    <a:pt x="6705" y="7473"/>
                  </a:lnTo>
                  <a:cubicBezTo>
                    <a:pt x="6805" y="6672"/>
                    <a:pt x="6905" y="5872"/>
                    <a:pt x="7039" y="5004"/>
                  </a:cubicBezTo>
                  <a:lnTo>
                    <a:pt x="6572" y="5004"/>
                  </a:lnTo>
                  <a:cubicBezTo>
                    <a:pt x="5971" y="5004"/>
                    <a:pt x="4604" y="5004"/>
                    <a:pt x="4604" y="5004"/>
                  </a:cubicBezTo>
                  <a:cubicBezTo>
                    <a:pt x="4604" y="5004"/>
                    <a:pt x="4604" y="3803"/>
                    <a:pt x="4637" y="3270"/>
                  </a:cubicBezTo>
                  <a:cubicBezTo>
                    <a:pt x="4637" y="2569"/>
                    <a:pt x="5071" y="2336"/>
                    <a:pt x="5671" y="2302"/>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7"/>
            <p:cNvSpPr/>
            <p:nvPr/>
          </p:nvSpPr>
          <p:spPr>
            <a:xfrm>
              <a:off x="6225909" y="3468688"/>
              <a:ext cx="336220" cy="645600"/>
            </a:xfrm>
            <a:custGeom>
              <a:rect b="b" l="l" r="r" t="t"/>
              <a:pathLst>
                <a:path extrusionOk="0" h="13644" w="7106">
                  <a:moveTo>
                    <a:pt x="5671" y="2302"/>
                  </a:moveTo>
                  <a:cubicBezTo>
                    <a:pt x="6071" y="2302"/>
                    <a:pt x="6505" y="2302"/>
                    <a:pt x="6939" y="2302"/>
                  </a:cubicBezTo>
                  <a:lnTo>
                    <a:pt x="7105" y="2302"/>
                  </a:lnTo>
                  <a:lnTo>
                    <a:pt x="7105" y="101"/>
                  </a:lnTo>
                  <a:cubicBezTo>
                    <a:pt x="6872" y="101"/>
                    <a:pt x="6638" y="67"/>
                    <a:pt x="6405" y="34"/>
                  </a:cubicBezTo>
                  <a:cubicBezTo>
                    <a:pt x="5971" y="34"/>
                    <a:pt x="5538" y="1"/>
                    <a:pt x="5104" y="1"/>
                  </a:cubicBezTo>
                  <a:cubicBezTo>
                    <a:pt x="4437" y="34"/>
                    <a:pt x="3803" y="201"/>
                    <a:pt x="3269" y="568"/>
                  </a:cubicBezTo>
                  <a:cubicBezTo>
                    <a:pt x="2635" y="1035"/>
                    <a:pt x="2302" y="1669"/>
                    <a:pt x="2168" y="2402"/>
                  </a:cubicBezTo>
                  <a:cubicBezTo>
                    <a:pt x="2102" y="2736"/>
                    <a:pt x="2102" y="3036"/>
                    <a:pt x="2102" y="3370"/>
                  </a:cubicBezTo>
                  <a:cubicBezTo>
                    <a:pt x="2068" y="3837"/>
                    <a:pt x="2068" y="4337"/>
                    <a:pt x="2102" y="4838"/>
                  </a:cubicBezTo>
                  <a:lnTo>
                    <a:pt x="2102" y="5004"/>
                  </a:lnTo>
                  <a:lnTo>
                    <a:pt x="0" y="5004"/>
                  </a:lnTo>
                  <a:lnTo>
                    <a:pt x="0" y="7473"/>
                  </a:lnTo>
                  <a:lnTo>
                    <a:pt x="2068" y="7473"/>
                  </a:lnTo>
                  <a:lnTo>
                    <a:pt x="2068" y="13644"/>
                  </a:lnTo>
                  <a:lnTo>
                    <a:pt x="4637" y="13644"/>
                  </a:lnTo>
                  <a:lnTo>
                    <a:pt x="4637" y="7473"/>
                  </a:lnTo>
                  <a:lnTo>
                    <a:pt x="6705" y="7473"/>
                  </a:lnTo>
                  <a:cubicBezTo>
                    <a:pt x="6805" y="6672"/>
                    <a:pt x="6905" y="5872"/>
                    <a:pt x="7039" y="5004"/>
                  </a:cubicBezTo>
                  <a:lnTo>
                    <a:pt x="6572" y="5004"/>
                  </a:lnTo>
                  <a:cubicBezTo>
                    <a:pt x="5971" y="5004"/>
                    <a:pt x="4604" y="5004"/>
                    <a:pt x="4604" y="5004"/>
                  </a:cubicBezTo>
                  <a:cubicBezTo>
                    <a:pt x="4604" y="5004"/>
                    <a:pt x="4604" y="3803"/>
                    <a:pt x="4637" y="3270"/>
                  </a:cubicBezTo>
                  <a:cubicBezTo>
                    <a:pt x="4637" y="2569"/>
                    <a:pt x="5071" y="2336"/>
                    <a:pt x="5671" y="2302"/>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5" name="Google Shape;4025;p57"/>
          <p:cNvGrpSpPr/>
          <p:nvPr/>
        </p:nvGrpSpPr>
        <p:grpSpPr>
          <a:xfrm>
            <a:off x="7003166" y="3469753"/>
            <a:ext cx="645664" cy="554547"/>
            <a:chOff x="6985429" y="3532616"/>
            <a:chExt cx="645664" cy="554547"/>
          </a:xfrm>
        </p:grpSpPr>
        <p:sp>
          <p:nvSpPr>
            <p:cNvPr id="4026" name="Google Shape;4026;p57"/>
            <p:cNvSpPr/>
            <p:nvPr/>
          </p:nvSpPr>
          <p:spPr>
            <a:xfrm>
              <a:off x="6985429" y="3569415"/>
              <a:ext cx="628201" cy="517748"/>
            </a:xfrm>
            <a:custGeom>
              <a:rect b="b" l="l" r="r" t="t"/>
              <a:pathLst>
                <a:path extrusionOk="0" h="10942" w="13277">
                  <a:moveTo>
                    <a:pt x="4037" y="8574"/>
                  </a:moveTo>
                  <a:cubicBezTo>
                    <a:pt x="2602" y="8507"/>
                    <a:pt x="1735" y="7473"/>
                    <a:pt x="1502" y="6672"/>
                  </a:cubicBezTo>
                  <a:cubicBezTo>
                    <a:pt x="1902" y="6739"/>
                    <a:pt x="2269" y="6739"/>
                    <a:pt x="2669" y="6639"/>
                  </a:cubicBezTo>
                  <a:cubicBezTo>
                    <a:pt x="2669" y="6639"/>
                    <a:pt x="2669" y="6639"/>
                    <a:pt x="2702" y="6606"/>
                  </a:cubicBezTo>
                  <a:cubicBezTo>
                    <a:pt x="1935" y="6439"/>
                    <a:pt x="1335" y="6038"/>
                    <a:pt x="934" y="5371"/>
                  </a:cubicBezTo>
                  <a:cubicBezTo>
                    <a:pt x="668" y="4938"/>
                    <a:pt x="534" y="4437"/>
                    <a:pt x="534" y="3904"/>
                  </a:cubicBezTo>
                  <a:cubicBezTo>
                    <a:pt x="901" y="4104"/>
                    <a:pt x="1301" y="4237"/>
                    <a:pt x="1735" y="4237"/>
                  </a:cubicBezTo>
                  <a:cubicBezTo>
                    <a:pt x="1168" y="3837"/>
                    <a:pt x="768" y="3270"/>
                    <a:pt x="634" y="2603"/>
                  </a:cubicBezTo>
                  <a:cubicBezTo>
                    <a:pt x="467" y="1902"/>
                    <a:pt x="568" y="1235"/>
                    <a:pt x="901" y="601"/>
                  </a:cubicBezTo>
                  <a:cubicBezTo>
                    <a:pt x="2402" y="2336"/>
                    <a:pt x="4270" y="3303"/>
                    <a:pt x="6538" y="3470"/>
                  </a:cubicBezTo>
                  <a:cubicBezTo>
                    <a:pt x="6538" y="3370"/>
                    <a:pt x="6505" y="3270"/>
                    <a:pt x="6505" y="3170"/>
                  </a:cubicBezTo>
                  <a:cubicBezTo>
                    <a:pt x="6405" y="2536"/>
                    <a:pt x="6538" y="1936"/>
                    <a:pt x="6905" y="1368"/>
                  </a:cubicBezTo>
                  <a:cubicBezTo>
                    <a:pt x="7339" y="701"/>
                    <a:pt x="7939" y="268"/>
                    <a:pt x="8740" y="134"/>
                  </a:cubicBezTo>
                  <a:cubicBezTo>
                    <a:pt x="9674" y="1"/>
                    <a:pt x="10475" y="268"/>
                    <a:pt x="11142" y="901"/>
                  </a:cubicBezTo>
                  <a:cubicBezTo>
                    <a:pt x="11175" y="935"/>
                    <a:pt x="11208" y="968"/>
                    <a:pt x="11275" y="935"/>
                  </a:cubicBezTo>
                  <a:cubicBezTo>
                    <a:pt x="11842" y="835"/>
                    <a:pt x="12376" y="635"/>
                    <a:pt x="12876" y="334"/>
                  </a:cubicBezTo>
                  <a:cubicBezTo>
                    <a:pt x="12876" y="334"/>
                    <a:pt x="12910" y="334"/>
                    <a:pt x="12910" y="334"/>
                  </a:cubicBezTo>
                  <a:lnTo>
                    <a:pt x="12910" y="334"/>
                  </a:lnTo>
                  <a:cubicBezTo>
                    <a:pt x="12710" y="968"/>
                    <a:pt x="12309" y="1435"/>
                    <a:pt x="11742" y="1802"/>
                  </a:cubicBezTo>
                  <a:cubicBezTo>
                    <a:pt x="12276" y="1735"/>
                    <a:pt x="12776" y="1602"/>
                    <a:pt x="13277" y="1402"/>
                  </a:cubicBezTo>
                  <a:lnTo>
                    <a:pt x="13277" y="1402"/>
                  </a:lnTo>
                  <a:cubicBezTo>
                    <a:pt x="13177" y="1535"/>
                    <a:pt x="13076" y="1669"/>
                    <a:pt x="12976" y="1802"/>
                  </a:cubicBezTo>
                  <a:cubicBezTo>
                    <a:pt x="12676" y="2169"/>
                    <a:pt x="12343" y="2503"/>
                    <a:pt x="11976" y="2769"/>
                  </a:cubicBezTo>
                  <a:cubicBezTo>
                    <a:pt x="11942" y="2769"/>
                    <a:pt x="11942" y="2803"/>
                    <a:pt x="11942" y="2836"/>
                  </a:cubicBezTo>
                  <a:cubicBezTo>
                    <a:pt x="11942" y="3236"/>
                    <a:pt x="11942" y="3670"/>
                    <a:pt x="11876" y="4070"/>
                  </a:cubicBezTo>
                  <a:cubicBezTo>
                    <a:pt x="11776" y="4904"/>
                    <a:pt x="11542" y="5705"/>
                    <a:pt x="11175" y="6505"/>
                  </a:cubicBezTo>
                  <a:cubicBezTo>
                    <a:pt x="10808" y="7273"/>
                    <a:pt x="10308" y="8007"/>
                    <a:pt x="9707" y="8640"/>
                  </a:cubicBezTo>
                  <a:cubicBezTo>
                    <a:pt x="8673" y="9708"/>
                    <a:pt x="7406" y="10408"/>
                    <a:pt x="5971" y="10742"/>
                  </a:cubicBezTo>
                  <a:cubicBezTo>
                    <a:pt x="5438" y="10842"/>
                    <a:pt x="4937" y="10909"/>
                    <a:pt x="4437" y="10909"/>
                  </a:cubicBezTo>
                  <a:cubicBezTo>
                    <a:pt x="2869" y="10942"/>
                    <a:pt x="1401" y="10575"/>
                    <a:pt x="67" y="9741"/>
                  </a:cubicBezTo>
                  <a:cubicBezTo>
                    <a:pt x="34" y="9741"/>
                    <a:pt x="34" y="9708"/>
                    <a:pt x="0" y="9708"/>
                  </a:cubicBezTo>
                  <a:cubicBezTo>
                    <a:pt x="968" y="9808"/>
                    <a:pt x="1868" y="9674"/>
                    <a:pt x="2736" y="9307"/>
                  </a:cubicBezTo>
                  <a:cubicBezTo>
                    <a:pt x="3203" y="9141"/>
                    <a:pt x="3636" y="8874"/>
                    <a:pt x="4037" y="8574"/>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7"/>
            <p:cNvSpPr/>
            <p:nvPr/>
          </p:nvSpPr>
          <p:spPr>
            <a:xfrm>
              <a:off x="7002892" y="3532616"/>
              <a:ext cx="628201" cy="517748"/>
            </a:xfrm>
            <a:custGeom>
              <a:rect b="b" l="l" r="r" t="t"/>
              <a:pathLst>
                <a:path extrusionOk="0" h="10942" w="13277">
                  <a:moveTo>
                    <a:pt x="4037" y="8574"/>
                  </a:moveTo>
                  <a:cubicBezTo>
                    <a:pt x="2602" y="8507"/>
                    <a:pt x="1735" y="7473"/>
                    <a:pt x="1502" y="6672"/>
                  </a:cubicBezTo>
                  <a:cubicBezTo>
                    <a:pt x="1902" y="6739"/>
                    <a:pt x="2269" y="6739"/>
                    <a:pt x="2669" y="6639"/>
                  </a:cubicBezTo>
                  <a:cubicBezTo>
                    <a:pt x="2669" y="6639"/>
                    <a:pt x="2669" y="6639"/>
                    <a:pt x="2702" y="6606"/>
                  </a:cubicBezTo>
                  <a:cubicBezTo>
                    <a:pt x="1935" y="6439"/>
                    <a:pt x="1335" y="6038"/>
                    <a:pt x="934" y="5371"/>
                  </a:cubicBezTo>
                  <a:cubicBezTo>
                    <a:pt x="668" y="4938"/>
                    <a:pt x="534" y="4437"/>
                    <a:pt x="534" y="3904"/>
                  </a:cubicBezTo>
                  <a:cubicBezTo>
                    <a:pt x="901" y="4104"/>
                    <a:pt x="1301" y="4237"/>
                    <a:pt x="1735" y="4237"/>
                  </a:cubicBezTo>
                  <a:cubicBezTo>
                    <a:pt x="1168" y="3837"/>
                    <a:pt x="768" y="3270"/>
                    <a:pt x="634" y="2603"/>
                  </a:cubicBezTo>
                  <a:cubicBezTo>
                    <a:pt x="467" y="1902"/>
                    <a:pt x="568" y="1235"/>
                    <a:pt x="901" y="601"/>
                  </a:cubicBezTo>
                  <a:cubicBezTo>
                    <a:pt x="2402" y="2336"/>
                    <a:pt x="4270" y="3303"/>
                    <a:pt x="6538" y="3470"/>
                  </a:cubicBezTo>
                  <a:cubicBezTo>
                    <a:pt x="6538" y="3370"/>
                    <a:pt x="6505" y="3270"/>
                    <a:pt x="6505" y="3170"/>
                  </a:cubicBezTo>
                  <a:cubicBezTo>
                    <a:pt x="6405" y="2536"/>
                    <a:pt x="6538" y="1936"/>
                    <a:pt x="6905" y="1368"/>
                  </a:cubicBezTo>
                  <a:cubicBezTo>
                    <a:pt x="7339" y="701"/>
                    <a:pt x="7939" y="268"/>
                    <a:pt x="8740" y="134"/>
                  </a:cubicBezTo>
                  <a:cubicBezTo>
                    <a:pt x="9674" y="1"/>
                    <a:pt x="10475" y="268"/>
                    <a:pt x="11142" y="901"/>
                  </a:cubicBezTo>
                  <a:cubicBezTo>
                    <a:pt x="11175" y="935"/>
                    <a:pt x="11208" y="968"/>
                    <a:pt x="11275" y="935"/>
                  </a:cubicBezTo>
                  <a:cubicBezTo>
                    <a:pt x="11842" y="835"/>
                    <a:pt x="12376" y="635"/>
                    <a:pt x="12876" y="334"/>
                  </a:cubicBezTo>
                  <a:cubicBezTo>
                    <a:pt x="12876" y="334"/>
                    <a:pt x="12910" y="334"/>
                    <a:pt x="12910" y="334"/>
                  </a:cubicBezTo>
                  <a:lnTo>
                    <a:pt x="12910" y="334"/>
                  </a:lnTo>
                  <a:cubicBezTo>
                    <a:pt x="12710" y="968"/>
                    <a:pt x="12309" y="1435"/>
                    <a:pt x="11742" y="1802"/>
                  </a:cubicBezTo>
                  <a:cubicBezTo>
                    <a:pt x="12276" y="1735"/>
                    <a:pt x="12776" y="1602"/>
                    <a:pt x="13277" y="1402"/>
                  </a:cubicBezTo>
                  <a:lnTo>
                    <a:pt x="13277" y="1402"/>
                  </a:lnTo>
                  <a:cubicBezTo>
                    <a:pt x="13177" y="1535"/>
                    <a:pt x="13076" y="1669"/>
                    <a:pt x="12976" y="1802"/>
                  </a:cubicBezTo>
                  <a:cubicBezTo>
                    <a:pt x="12676" y="2169"/>
                    <a:pt x="12343" y="2503"/>
                    <a:pt x="11976" y="2769"/>
                  </a:cubicBezTo>
                  <a:cubicBezTo>
                    <a:pt x="11942" y="2769"/>
                    <a:pt x="11942" y="2803"/>
                    <a:pt x="11942" y="2836"/>
                  </a:cubicBezTo>
                  <a:cubicBezTo>
                    <a:pt x="11942" y="3236"/>
                    <a:pt x="11942" y="3670"/>
                    <a:pt x="11876" y="4070"/>
                  </a:cubicBezTo>
                  <a:cubicBezTo>
                    <a:pt x="11776" y="4904"/>
                    <a:pt x="11542" y="5705"/>
                    <a:pt x="11175" y="6505"/>
                  </a:cubicBezTo>
                  <a:cubicBezTo>
                    <a:pt x="10808" y="7273"/>
                    <a:pt x="10308" y="8007"/>
                    <a:pt x="9707" y="8640"/>
                  </a:cubicBezTo>
                  <a:cubicBezTo>
                    <a:pt x="8673" y="9708"/>
                    <a:pt x="7406" y="10408"/>
                    <a:pt x="5971" y="10742"/>
                  </a:cubicBezTo>
                  <a:cubicBezTo>
                    <a:pt x="5438" y="10842"/>
                    <a:pt x="4937" y="10909"/>
                    <a:pt x="4437" y="10909"/>
                  </a:cubicBezTo>
                  <a:cubicBezTo>
                    <a:pt x="2869" y="10942"/>
                    <a:pt x="1401" y="10575"/>
                    <a:pt x="67" y="9741"/>
                  </a:cubicBezTo>
                  <a:cubicBezTo>
                    <a:pt x="34" y="9741"/>
                    <a:pt x="34" y="9708"/>
                    <a:pt x="0" y="9708"/>
                  </a:cubicBezTo>
                  <a:cubicBezTo>
                    <a:pt x="968" y="9808"/>
                    <a:pt x="1868" y="9674"/>
                    <a:pt x="2736" y="9307"/>
                  </a:cubicBezTo>
                  <a:cubicBezTo>
                    <a:pt x="3203" y="9141"/>
                    <a:pt x="3636" y="8874"/>
                    <a:pt x="4037" y="8574"/>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8" name="Google Shape;4028;p57"/>
          <p:cNvGrpSpPr/>
          <p:nvPr/>
        </p:nvGrpSpPr>
        <p:grpSpPr>
          <a:xfrm>
            <a:off x="6080352" y="2752745"/>
            <a:ext cx="645698" cy="511077"/>
            <a:chOff x="6062615" y="2815607"/>
            <a:chExt cx="645698" cy="511077"/>
          </a:xfrm>
        </p:grpSpPr>
        <p:grpSp>
          <p:nvGrpSpPr>
            <p:cNvPr id="4029" name="Google Shape;4029;p57"/>
            <p:cNvGrpSpPr/>
            <p:nvPr/>
          </p:nvGrpSpPr>
          <p:grpSpPr>
            <a:xfrm>
              <a:off x="6062615" y="2852406"/>
              <a:ext cx="628235" cy="474278"/>
              <a:chOff x="5944275" y="2666675"/>
              <a:chExt cx="739884" cy="558566"/>
            </a:xfrm>
          </p:grpSpPr>
          <p:sp>
            <p:nvSpPr>
              <p:cNvPr id="4030" name="Google Shape;4030;p57"/>
              <p:cNvSpPr/>
              <p:nvPr/>
            </p:nvSpPr>
            <p:spPr>
              <a:xfrm>
                <a:off x="5944275" y="2666675"/>
                <a:ext cx="739884" cy="558566"/>
              </a:xfrm>
              <a:custGeom>
                <a:rect b="b" l="l" r="r" t="t"/>
                <a:pathLst>
                  <a:path extrusionOk="0" h="7727" w="10236">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7"/>
              <p:cNvSpPr/>
              <p:nvPr/>
            </p:nvSpPr>
            <p:spPr>
              <a:xfrm>
                <a:off x="6206226" y="2804239"/>
                <a:ext cx="271349" cy="282716"/>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2" name="Google Shape;4032;p57"/>
            <p:cNvGrpSpPr/>
            <p:nvPr/>
          </p:nvGrpSpPr>
          <p:grpSpPr>
            <a:xfrm>
              <a:off x="6080078" y="2815607"/>
              <a:ext cx="628235" cy="474278"/>
              <a:chOff x="5944275" y="2666675"/>
              <a:chExt cx="739884" cy="558566"/>
            </a:xfrm>
          </p:grpSpPr>
          <p:sp>
            <p:nvSpPr>
              <p:cNvPr id="4033" name="Google Shape;4033;p57"/>
              <p:cNvSpPr/>
              <p:nvPr/>
            </p:nvSpPr>
            <p:spPr>
              <a:xfrm>
                <a:off x="5944275" y="2666675"/>
                <a:ext cx="739884" cy="558566"/>
              </a:xfrm>
              <a:custGeom>
                <a:rect b="b" l="l" r="r" t="t"/>
                <a:pathLst>
                  <a:path extrusionOk="0" h="7727" w="10236">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7"/>
              <p:cNvSpPr/>
              <p:nvPr/>
            </p:nvSpPr>
            <p:spPr>
              <a:xfrm>
                <a:off x="6206226" y="2804239"/>
                <a:ext cx="271349" cy="282716"/>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grpSp>
        <p:nvGrpSpPr>
          <p:cNvPr id="515" name="Google Shape;515;p31"/>
          <p:cNvGrpSpPr/>
          <p:nvPr/>
        </p:nvGrpSpPr>
        <p:grpSpPr>
          <a:xfrm>
            <a:off x="7015499" y="549600"/>
            <a:ext cx="1427400" cy="4044300"/>
            <a:chOff x="7015499" y="515408"/>
            <a:chExt cx="1427400" cy="4044300"/>
          </a:xfrm>
        </p:grpSpPr>
        <p:sp>
          <p:nvSpPr>
            <p:cNvPr id="516" name="Google Shape;516;p31"/>
            <p:cNvSpPr/>
            <p:nvPr/>
          </p:nvSpPr>
          <p:spPr>
            <a:xfrm rot="5400000">
              <a:off x="8204999" y="515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1"/>
            <p:cNvSpPr/>
            <p:nvPr/>
          </p:nvSpPr>
          <p:spPr>
            <a:xfrm rot="5400000">
              <a:off x="8204999" y="753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1"/>
            <p:cNvSpPr/>
            <p:nvPr/>
          </p:nvSpPr>
          <p:spPr>
            <a:xfrm rot="5400000">
              <a:off x="8204999" y="991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1"/>
            <p:cNvSpPr/>
            <p:nvPr/>
          </p:nvSpPr>
          <p:spPr>
            <a:xfrm rot="5400000">
              <a:off x="8204999" y="1229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1"/>
            <p:cNvSpPr/>
            <p:nvPr/>
          </p:nvSpPr>
          <p:spPr>
            <a:xfrm rot="5400000">
              <a:off x="8204999" y="1467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1"/>
            <p:cNvSpPr/>
            <p:nvPr/>
          </p:nvSpPr>
          <p:spPr>
            <a:xfrm rot="5400000">
              <a:off x="8204999" y="1704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1"/>
            <p:cNvSpPr/>
            <p:nvPr/>
          </p:nvSpPr>
          <p:spPr>
            <a:xfrm rot="5400000">
              <a:off x="8204999" y="1942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1"/>
            <p:cNvSpPr/>
            <p:nvPr/>
          </p:nvSpPr>
          <p:spPr>
            <a:xfrm rot="5400000">
              <a:off x="8204999" y="2180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1"/>
            <p:cNvSpPr/>
            <p:nvPr/>
          </p:nvSpPr>
          <p:spPr>
            <a:xfrm rot="5400000">
              <a:off x="8204999" y="2418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1"/>
            <p:cNvSpPr/>
            <p:nvPr/>
          </p:nvSpPr>
          <p:spPr>
            <a:xfrm rot="5400000">
              <a:off x="8204999" y="2656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1"/>
            <p:cNvSpPr/>
            <p:nvPr/>
          </p:nvSpPr>
          <p:spPr>
            <a:xfrm rot="5400000">
              <a:off x="8204999" y="2894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1"/>
            <p:cNvSpPr/>
            <p:nvPr/>
          </p:nvSpPr>
          <p:spPr>
            <a:xfrm rot="5400000">
              <a:off x="8204999" y="3132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1"/>
            <p:cNvSpPr/>
            <p:nvPr/>
          </p:nvSpPr>
          <p:spPr>
            <a:xfrm rot="5400000">
              <a:off x="8204999" y="3370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1"/>
            <p:cNvSpPr/>
            <p:nvPr/>
          </p:nvSpPr>
          <p:spPr>
            <a:xfrm rot="5400000">
              <a:off x="8204999" y="3608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1"/>
            <p:cNvSpPr/>
            <p:nvPr/>
          </p:nvSpPr>
          <p:spPr>
            <a:xfrm rot="5400000">
              <a:off x="8204999" y="3846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1"/>
            <p:cNvSpPr/>
            <p:nvPr/>
          </p:nvSpPr>
          <p:spPr>
            <a:xfrm rot="5400000">
              <a:off x="8204999" y="4083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1"/>
            <p:cNvSpPr/>
            <p:nvPr/>
          </p:nvSpPr>
          <p:spPr>
            <a:xfrm rot="5400000">
              <a:off x="8204999" y="4321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1"/>
            <p:cNvSpPr/>
            <p:nvPr/>
          </p:nvSpPr>
          <p:spPr>
            <a:xfrm rot="5400000">
              <a:off x="7967099" y="515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1"/>
            <p:cNvSpPr/>
            <p:nvPr/>
          </p:nvSpPr>
          <p:spPr>
            <a:xfrm rot="5400000">
              <a:off x="7967099" y="753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1"/>
            <p:cNvSpPr/>
            <p:nvPr/>
          </p:nvSpPr>
          <p:spPr>
            <a:xfrm rot="5400000">
              <a:off x="7967099" y="991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1"/>
            <p:cNvSpPr/>
            <p:nvPr/>
          </p:nvSpPr>
          <p:spPr>
            <a:xfrm rot="5400000">
              <a:off x="7967099" y="1229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1"/>
            <p:cNvSpPr/>
            <p:nvPr/>
          </p:nvSpPr>
          <p:spPr>
            <a:xfrm rot="5400000">
              <a:off x="7967099" y="1467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1"/>
            <p:cNvSpPr/>
            <p:nvPr/>
          </p:nvSpPr>
          <p:spPr>
            <a:xfrm rot="5400000">
              <a:off x="7967099" y="1704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1"/>
            <p:cNvSpPr/>
            <p:nvPr/>
          </p:nvSpPr>
          <p:spPr>
            <a:xfrm rot="5400000">
              <a:off x="7967099" y="1942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1"/>
            <p:cNvSpPr/>
            <p:nvPr/>
          </p:nvSpPr>
          <p:spPr>
            <a:xfrm rot="5400000">
              <a:off x="7967099" y="2180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1"/>
            <p:cNvSpPr/>
            <p:nvPr/>
          </p:nvSpPr>
          <p:spPr>
            <a:xfrm rot="5400000">
              <a:off x="7967099" y="2418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1"/>
            <p:cNvSpPr/>
            <p:nvPr/>
          </p:nvSpPr>
          <p:spPr>
            <a:xfrm rot="5400000">
              <a:off x="7967099" y="2656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1"/>
            <p:cNvSpPr/>
            <p:nvPr/>
          </p:nvSpPr>
          <p:spPr>
            <a:xfrm rot="5400000">
              <a:off x="7967099" y="2894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1"/>
            <p:cNvSpPr/>
            <p:nvPr/>
          </p:nvSpPr>
          <p:spPr>
            <a:xfrm rot="5400000">
              <a:off x="7967099" y="3132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1"/>
            <p:cNvSpPr/>
            <p:nvPr/>
          </p:nvSpPr>
          <p:spPr>
            <a:xfrm rot="5400000">
              <a:off x="7967099" y="3370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1"/>
            <p:cNvSpPr/>
            <p:nvPr/>
          </p:nvSpPr>
          <p:spPr>
            <a:xfrm rot="5400000">
              <a:off x="7967099" y="3608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1"/>
            <p:cNvSpPr/>
            <p:nvPr/>
          </p:nvSpPr>
          <p:spPr>
            <a:xfrm rot="5400000">
              <a:off x="7967099" y="3846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1"/>
            <p:cNvSpPr/>
            <p:nvPr/>
          </p:nvSpPr>
          <p:spPr>
            <a:xfrm rot="5400000">
              <a:off x="7967099" y="4083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1"/>
            <p:cNvSpPr/>
            <p:nvPr/>
          </p:nvSpPr>
          <p:spPr>
            <a:xfrm rot="5400000">
              <a:off x="7967099" y="4321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1"/>
            <p:cNvSpPr/>
            <p:nvPr/>
          </p:nvSpPr>
          <p:spPr>
            <a:xfrm rot="5400000">
              <a:off x="7729199" y="515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1"/>
            <p:cNvSpPr/>
            <p:nvPr/>
          </p:nvSpPr>
          <p:spPr>
            <a:xfrm rot="5400000">
              <a:off x="7729199" y="753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1"/>
            <p:cNvSpPr/>
            <p:nvPr/>
          </p:nvSpPr>
          <p:spPr>
            <a:xfrm rot="5400000">
              <a:off x="7729199" y="991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1"/>
            <p:cNvSpPr/>
            <p:nvPr/>
          </p:nvSpPr>
          <p:spPr>
            <a:xfrm rot="5400000">
              <a:off x="7729199" y="1229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1"/>
            <p:cNvSpPr/>
            <p:nvPr/>
          </p:nvSpPr>
          <p:spPr>
            <a:xfrm rot="5400000">
              <a:off x="7729199" y="1467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1"/>
            <p:cNvSpPr/>
            <p:nvPr/>
          </p:nvSpPr>
          <p:spPr>
            <a:xfrm rot="5400000">
              <a:off x="7729199" y="1704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1"/>
            <p:cNvSpPr/>
            <p:nvPr/>
          </p:nvSpPr>
          <p:spPr>
            <a:xfrm rot="5400000">
              <a:off x="7729199" y="1942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1"/>
            <p:cNvSpPr/>
            <p:nvPr/>
          </p:nvSpPr>
          <p:spPr>
            <a:xfrm rot="5400000">
              <a:off x="7729199" y="2180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1"/>
            <p:cNvSpPr/>
            <p:nvPr/>
          </p:nvSpPr>
          <p:spPr>
            <a:xfrm rot="5400000">
              <a:off x="7729199" y="2418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1"/>
            <p:cNvSpPr/>
            <p:nvPr/>
          </p:nvSpPr>
          <p:spPr>
            <a:xfrm rot="5400000">
              <a:off x="7729199" y="2656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1"/>
            <p:cNvSpPr/>
            <p:nvPr/>
          </p:nvSpPr>
          <p:spPr>
            <a:xfrm rot="5400000">
              <a:off x="7729199" y="2894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1"/>
            <p:cNvSpPr/>
            <p:nvPr/>
          </p:nvSpPr>
          <p:spPr>
            <a:xfrm rot="5400000">
              <a:off x="7729199" y="3132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1"/>
            <p:cNvSpPr/>
            <p:nvPr/>
          </p:nvSpPr>
          <p:spPr>
            <a:xfrm rot="5400000">
              <a:off x="7729199" y="3370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1"/>
            <p:cNvSpPr/>
            <p:nvPr/>
          </p:nvSpPr>
          <p:spPr>
            <a:xfrm rot="5400000">
              <a:off x="7729199" y="3608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1"/>
            <p:cNvSpPr/>
            <p:nvPr/>
          </p:nvSpPr>
          <p:spPr>
            <a:xfrm rot="5400000">
              <a:off x="7729199" y="3846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1"/>
            <p:cNvSpPr/>
            <p:nvPr/>
          </p:nvSpPr>
          <p:spPr>
            <a:xfrm rot="5400000">
              <a:off x="7729199" y="4083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1"/>
            <p:cNvSpPr/>
            <p:nvPr/>
          </p:nvSpPr>
          <p:spPr>
            <a:xfrm rot="5400000">
              <a:off x="7729199" y="4321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1"/>
            <p:cNvSpPr/>
            <p:nvPr/>
          </p:nvSpPr>
          <p:spPr>
            <a:xfrm rot="5400000">
              <a:off x="7491299" y="515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1"/>
            <p:cNvSpPr/>
            <p:nvPr/>
          </p:nvSpPr>
          <p:spPr>
            <a:xfrm rot="5400000">
              <a:off x="7491299" y="753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1"/>
            <p:cNvSpPr/>
            <p:nvPr/>
          </p:nvSpPr>
          <p:spPr>
            <a:xfrm rot="5400000">
              <a:off x="7491299" y="991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1"/>
            <p:cNvSpPr/>
            <p:nvPr/>
          </p:nvSpPr>
          <p:spPr>
            <a:xfrm rot="5400000">
              <a:off x="7491299" y="1229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1"/>
            <p:cNvSpPr/>
            <p:nvPr/>
          </p:nvSpPr>
          <p:spPr>
            <a:xfrm rot="5400000">
              <a:off x="7491299" y="1467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1"/>
            <p:cNvSpPr/>
            <p:nvPr/>
          </p:nvSpPr>
          <p:spPr>
            <a:xfrm rot="5400000">
              <a:off x="7491299" y="1704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1"/>
            <p:cNvSpPr/>
            <p:nvPr/>
          </p:nvSpPr>
          <p:spPr>
            <a:xfrm rot="5400000">
              <a:off x="7491299" y="1942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1"/>
            <p:cNvSpPr/>
            <p:nvPr/>
          </p:nvSpPr>
          <p:spPr>
            <a:xfrm rot="5400000">
              <a:off x="7491299" y="2180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1"/>
            <p:cNvSpPr/>
            <p:nvPr/>
          </p:nvSpPr>
          <p:spPr>
            <a:xfrm rot="5400000">
              <a:off x="7491299" y="2418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1"/>
            <p:cNvSpPr/>
            <p:nvPr/>
          </p:nvSpPr>
          <p:spPr>
            <a:xfrm rot="5400000">
              <a:off x="7491299" y="2656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1"/>
            <p:cNvSpPr/>
            <p:nvPr/>
          </p:nvSpPr>
          <p:spPr>
            <a:xfrm rot="5400000">
              <a:off x="7491299" y="2894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1"/>
            <p:cNvSpPr/>
            <p:nvPr/>
          </p:nvSpPr>
          <p:spPr>
            <a:xfrm rot="5400000">
              <a:off x="7491299" y="3132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1"/>
            <p:cNvSpPr/>
            <p:nvPr/>
          </p:nvSpPr>
          <p:spPr>
            <a:xfrm rot="5400000">
              <a:off x="7491299" y="3370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1"/>
            <p:cNvSpPr/>
            <p:nvPr/>
          </p:nvSpPr>
          <p:spPr>
            <a:xfrm rot="5400000">
              <a:off x="7491299" y="3608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1"/>
            <p:cNvSpPr/>
            <p:nvPr/>
          </p:nvSpPr>
          <p:spPr>
            <a:xfrm rot="5400000">
              <a:off x="7491299" y="3846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1"/>
            <p:cNvSpPr/>
            <p:nvPr/>
          </p:nvSpPr>
          <p:spPr>
            <a:xfrm rot="5400000">
              <a:off x="7491299" y="4083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1"/>
            <p:cNvSpPr/>
            <p:nvPr/>
          </p:nvSpPr>
          <p:spPr>
            <a:xfrm rot="5400000">
              <a:off x="7491299" y="4321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1"/>
            <p:cNvSpPr/>
            <p:nvPr/>
          </p:nvSpPr>
          <p:spPr>
            <a:xfrm rot="5400000">
              <a:off x="7253399" y="515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1"/>
            <p:cNvSpPr/>
            <p:nvPr/>
          </p:nvSpPr>
          <p:spPr>
            <a:xfrm rot="5400000">
              <a:off x="7253399" y="753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1"/>
            <p:cNvSpPr/>
            <p:nvPr/>
          </p:nvSpPr>
          <p:spPr>
            <a:xfrm rot="5400000">
              <a:off x="7253399" y="991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1"/>
            <p:cNvSpPr/>
            <p:nvPr/>
          </p:nvSpPr>
          <p:spPr>
            <a:xfrm rot="5400000">
              <a:off x="7253399" y="1229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1"/>
            <p:cNvSpPr/>
            <p:nvPr/>
          </p:nvSpPr>
          <p:spPr>
            <a:xfrm rot="5400000">
              <a:off x="7253399" y="1467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1"/>
            <p:cNvSpPr/>
            <p:nvPr/>
          </p:nvSpPr>
          <p:spPr>
            <a:xfrm rot="5400000">
              <a:off x="7253399" y="1704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1"/>
            <p:cNvSpPr/>
            <p:nvPr/>
          </p:nvSpPr>
          <p:spPr>
            <a:xfrm rot="5400000">
              <a:off x="7253399" y="1942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1"/>
            <p:cNvSpPr/>
            <p:nvPr/>
          </p:nvSpPr>
          <p:spPr>
            <a:xfrm rot="5400000">
              <a:off x="7253399" y="2180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1"/>
            <p:cNvSpPr/>
            <p:nvPr/>
          </p:nvSpPr>
          <p:spPr>
            <a:xfrm rot="5400000">
              <a:off x="7253399" y="2418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1"/>
            <p:cNvSpPr/>
            <p:nvPr/>
          </p:nvSpPr>
          <p:spPr>
            <a:xfrm rot="5400000">
              <a:off x="7253399" y="2656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1"/>
            <p:cNvSpPr/>
            <p:nvPr/>
          </p:nvSpPr>
          <p:spPr>
            <a:xfrm rot="5400000">
              <a:off x="7253399" y="2894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1"/>
            <p:cNvSpPr/>
            <p:nvPr/>
          </p:nvSpPr>
          <p:spPr>
            <a:xfrm rot="5400000">
              <a:off x="7253399" y="3132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1"/>
            <p:cNvSpPr/>
            <p:nvPr/>
          </p:nvSpPr>
          <p:spPr>
            <a:xfrm rot="5400000">
              <a:off x="7253399" y="3370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1"/>
            <p:cNvSpPr/>
            <p:nvPr/>
          </p:nvSpPr>
          <p:spPr>
            <a:xfrm rot="5400000">
              <a:off x="7253399" y="3608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1"/>
            <p:cNvSpPr/>
            <p:nvPr/>
          </p:nvSpPr>
          <p:spPr>
            <a:xfrm rot="5400000">
              <a:off x="7253399" y="3846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1"/>
            <p:cNvSpPr/>
            <p:nvPr/>
          </p:nvSpPr>
          <p:spPr>
            <a:xfrm rot="5400000">
              <a:off x="7253399" y="4083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1"/>
            <p:cNvSpPr/>
            <p:nvPr/>
          </p:nvSpPr>
          <p:spPr>
            <a:xfrm rot="5400000">
              <a:off x="7253399" y="4321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1"/>
            <p:cNvSpPr/>
            <p:nvPr/>
          </p:nvSpPr>
          <p:spPr>
            <a:xfrm rot="5400000">
              <a:off x="7015499" y="515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1"/>
            <p:cNvSpPr/>
            <p:nvPr/>
          </p:nvSpPr>
          <p:spPr>
            <a:xfrm rot="5400000">
              <a:off x="7015499" y="753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1"/>
            <p:cNvSpPr/>
            <p:nvPr/>
          </p:nvSpPr>
          <p:spPr>
            <a:xfrm rot="5400000">
              <a:off x="7015499" y="991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1"/>
            <p:cNvSpPr/>
            <p:nvPr/>
          </p:nvSpPr>
          <p:spPr>
            <a:xfrm rot="5400000">
              <a:off x="7015499" y="1229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1"/>
            <p:cNvSpPr/>
            <p:nvPr/>
          </p:nvSpPr>
          <p:spPr>
            <a:xfrm rot="5400000">
              <a:off x="7015499" y="1467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1"/>
            <p:cNvSpPr/>
            <p:nvPr/>
          </p:nvSpPr>
          <p:spPr>
            <a:xfrm rot="5400000">
              <a:off x="7015499" y="1704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1"/>
            <p:cNvSpPr/>
            <p:nvPr/>
          </p:nvSpPr>
          <p:spPr>
            <a:xfrm rot="5400000">
              <a:off x="7015499" y="1942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1"/>
            <p:cNvSpPr/>
            <p:nvPr/>
          </p:nvSpPr>
          <p:spPr>
            <a:xfrm rot="5400000">
              <a:off x="7015499" y="2180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1"/>
            <p:cNvSpPr/>
            <p:nvPr/>
          </p:nvSpPr>
          <p:spPr>
            <a:xfrm rot="5400000">
              <a:off x="7015499" y="2418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1"/>
            <p:cNvSpPr/>
            <p:nvPr/>
          </p:nvSpPr>
          <p:spPr>
            <a:xfrm rot="5400000">
              <a:off x="7015499" y="2656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1"/>
            <p:cNvSpPr/>
            <p:nvPr/>
          </p:nvSpPr>
          <p:spPr>
            <a:xfrm rot="5400000">
              <a:off x="7015499" y="2894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1"/>
            <p:cNvSpPr/>
            <p:nvPr/>
          </p:nvSpPr>
          <p:spPr>
            <a:xfrm rot="5400000">
              <a:off x="7015499" y="3132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1"/>
            <p:cNvSpPr/>
            <p:nvPr/>
          </p:nvSpPr>
          <p:spPr>
            <a:xfrm rot="5400000">
              <a:off x="7015499" y="3370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1"/>
            <p:cNvSpPr/>
            <p:nvPr/>
          </p:nvSpPr>
          <p:spPr>
            <a:xfrm rot="5400000">
              <a:off x="7015499" y="3608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1"/>
            <p:cNvSpPr/>
            <p:nvPr/>
          </p:nvSpPr>
          <p:spPr>
            <a:xfrm rot="5400000">
              <a:off x="7015499" y="3846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1"/>
            <p:cNvSpPr/>
            <p:nvPr/>
          </p:nvSpPr>
          <p:spPr>
            <a:xfrm rot="5400000">
              <a:off x="7015499" y="4083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1"/>
            <p:cNvSpPr/>
            <p:nvPr/>
          </p:nvSpPr>
          <p:spPr>
            <a:xfrm rot="5400000">
              <a:off x="7015499" y="4321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 name="Google Shape;618;p31"/>
          <p:cNvSpPr txBox="1"/>
          <p:nvPr>
            <p:ph idx="1" type="subTitle"/>
          </p:nvPr>
        </p:nvSpPr>
        <p:spPr>
          <a:xfrm>
            <a:off x="713322" y="2105800"/>
            <a:ext cx="1704900" cy="76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 </a:t>
            </a:r>
            <a:r>
              <a:rPr lang="en"/>
              <a:t>if you need it</a:t>
            </a:r>
            <a:endParaRPr/>
          </a:p>
        </p:txBody>
      </p:sp>
      <p:sp>
        <p:nvSpPr>
          <p:cNvPr id="619" name="Google Shape;619;p31"/>
          <p:cNvSpPr txBox="1"/>
          <p:nvPr>
            <p:ph type="title"/>
          </p:nvPr>
        </p:nvSpPr>
        <p:spPr>
          <a:xfrm>
            <a:off x="713322" y="1352625"/>
            <a:ext cx="882300" cy="47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620" name="Google Shape;620;p31"/>
          <p:cNvSpPr txBox="1"/>
          <p:nvPr>
            <p:ph idx="2" type="subTitle"/>
          </p:nvPr>
        </p:nvSpPr>
        <p:spPr>
          <a:xfrm>
            <a:off x="713322" y="1808075"/>
            <a:ext cx="17049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STATEMENT</a:t>
            </a:r>
            <a:endParaRPr/>
          </a:p>
        </p:txBody>
      </p:sp>
      <p:sp>
        <p:nvSpPr>
          <p:cNvPr id="621" name="Google Shape;621;p31"/>
          <p:cNvSpPr txBox="1"/>
          <p:nvPr>
            <p:ph idx="21" type="ctrTitle"/>
          </p:nvPr>
        </p:nvSpPr>
        <p:spPr>
          <a:xfrm>
            <a:off x="713322" y="539500"/>
            <a:ext cx="7717500" cy="5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TABLE OF </a:t>
            </a:r>
            <a:r>
              <a:rPr lang="en">
                <a:solidFill>
                  <a:schemeClr val="lt1"/>
                </a:solidFill>
              </a:rPr>
              <a:t>CONTENTS</a:t>
            </a:r>
            <a:endParaRPr>
              <a:solidFill>
                <a:schemeClr val="lt1"/>
              </a:solidFill>
            </a:endParaRPr>
          </a:p>
        </p:txBody>
      </p:sp>
      <p:grpSp>
        <p:nvGrpSpPr>
          <p:cNvPr id="622" name="Google Shape;622;p31"/>
          <p:cNvGrpSpPr/>
          <p:nvPr/>
        </p:nvGrpSpPr>
        <p:grpSpPr>
          <a:xfrm>
            <a:off x="3" y="4787525"/>
            <a:ext cx="962151" cy="99300"/>
            <a:chOff x="3" y="4787525"/>
            <a:chExt cx="962151" cy="99300"/>
          </a:xfrm>
        </p:grpSpPr>
        <p:sp>
          <p:nvSpPr>
            <p:cNvPr id="623" name="Google Shape;623;p31"/>
            <p:cNvSpPr/>
            <p:nvPr/>
          </p:nvSpPr>
          <p:spPr>
            <a:xfrm flipH="1">
              <a:off x="3" y="4812875"/>
              <a:ext cx="318000" cy="486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1"/>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1"/>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1"/>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 name="Google Shape;627;p31"/>
          <p:cNvSpPr txBox="1"/>
          <p:nvPr>
            <p:ph idx="3" type="subTitle"/>
          </p:nvPr>
        </p:nvSpPr>
        <p:spPr>
          <a:xfrm>
            <a:off x="2742699" y="2105800"/>
            <a:ext cx="1704900" cy="76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 </a:t>
            </a:r>
            <a:r>
              <a:rPr lang="en"/>
              <a:t>if you need it</a:t>
            </a:r>
            <a:endParaRPr/>
          </a:p>
        </p:txBody>
      </p:sp>
      <p:sp>
        <p:nvSpPr>
          <p:cNvPr id="628" name="Google Shape;628;p31"/>
          <p:cNvSpPr txBox="1"/>
          <p:nvPr>
            <p:ph idx="4" type="title"/>
          </p:nvPr>
        </p:nvSpPr>
        <p:spPr>
          <a:xfrm>
            <a:off x="2742697" y="1352625"/>
            <a:ext cx="882300" cy="47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629" name="Google Shape;629;p31"/>
          <p:cNvSpPr txBox="1"/>
          <p:nvPr>
            <p:ph idx="5" type="subTitle"/>
          </p:nvPr>
        </p:nvSpPr>
        <p:spPr>
          <a:xfrm>
            <a:off x="2742699" y="1808075"/>
            <a:ext cx="17049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a:t>
            </a:r>
            <a:endParaRPr/>
          </a:p>
        </p:txBody>
      </p:sp>
      <p:sp>
        <p:nvSpPr>
          <p:cNvPr id="630" name="Google Shape;630;p31"/>
          <p:cNvSpPr txBox="1"/>
          <p:nvPr>
            <p:ph idx="6" type="subTitle"/>
          </p:nvPr>
        </p:nvSpPr>
        <p:spPr>
          <a:xfrm>
            <a:off x="4772074" y="2105800"/>
            <a:ext cx="1704900" cy="76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 </a:t>
            </a:r>
            <a:r>
              <a:rPr lang="en"/>
              <a:t>if you need it</a:t>
            </a:r>
            <a:endParaRPr/>
          </a:p>
        </p:txBody>
      </p:sp>
      <p:sp>
        <p:nvSpPr>
          <p:cNvPr id="631" name="Google Shape;631;p31"/>
          <p:cNvSpPr txBox="1"/>
          <p:nvPr>
            <p:ph idx="7" type="title"/>
          </p:nvPr>
        </p:nvSpPr>
        <p:spPr>
          <a:xfrm>
            <a:off x="4772072" y="1352625"/>
            <a:ext cx="882300" cy="47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632" name="Google Shape;632;p31"/>
          <p:cNvSpPr txBox="1"/>
          <p:nvPr>
            <p:ph idx="8" type="subTitle"/>
          </p:nvPr>
        </p:nvSpPr>
        <p:spPr>
          <a:xfrm>
            <a:off x="4772074" y="1808075"/>
            <a:ext cx="17049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633" name="Google Shape;633;p31"/>
          <p:cNvSpPr txBox="1"/>
          <p:nvPr>
            <p:ph idx="9" type="subTitle"/>
          </p:nvPr>
        </p:nvSpPr>
        <p:spPr>
          <a:xfrm>
            <a:off x="713322" y="3848075"/>
            <a:ext cx="1704900" cy="76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 </a:t>
            </a:r>
            <a:r>
              <a:rPr lang="en"/>
              <a:t>if you need it</a:t>
            </a:r>
            <a:endParaRPr/>
          </a:p>
        </p:txBody>
      </p:sp>
      <p:sp>
        <p:nvSpPr>
          <p:cNvPr id="634" name="Google Shape;634;p31"/>
          <p:cNvSpPr txBox="1"/>
          <p:nvPr>
            <p:ph idx="13" type="title"/>
          </p:nvPr>
        </p:nvSpPr>
        <p:spPr>
          <a:xfrm>
            <a:off x="713322" y="3094900"/>
            <a:ext cx="882300" cy="47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635" name="Google Shape;635;p31"/>
          <p:cNvSpPr txBox="1"/>
          <p:nvPr>
            <p:ph idx="14" type="subTitle"/>
          </p:nvPr>
        </p:nvSpPr>
        <p:spPr>
          <a:xfrm>
            <a:off x="713322" y="3550350"/>
            <a:ext cx="17049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MY METHOD</a:t>
            </a:r>
            <a:endParaRPr/>
          </a:p>
        </p:txBody>
      </p:sp>
      <p:sp>
        <p:nvSpPr>
          <p:cNvPr id="636" name="Google Shape;636;p31"/>
          <p:cNvSpPr txBox="1"/>
          <p:nvPr>
            <p:ph idx="15" type="subTitle"/>
          </p:nvPr>
        </p:nvSpPr>
        <p:spPr>
          <a:xfrm>
            <a:off x="2742699" y="3848075"/>
            <a:ext cx="1704900" cy="76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 </a:t>
            </a:r>
            <a:r>
              <a:rPr lang="en"/>
              <a:t>if you need it</a:t>
            </a:r>
            <a:endParaRPr/>
          </a:p>
        </p:txBody>
      </p:sp>
      <p:sp>
        <p:nvSpPr>
          <p:cNvPr id="637" name="Google Shape;637;p31"/>
          <p:cNvSpPr txBox="1"/>
          <p:nvPr>
            <p:ph idx="16" type="title"/>
          </p:nvPr>
        </p:nvSpPr>
        <p:spPr>
          <a:xfrm>
            <a:off x="2742697" y="3094900"/>
            <a:ext cx="882300" cy="47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638" name="Google Shape;638;p31"/>
          <p:cNvSpPr txBox="1"/>
          <p:nvPr>
            <p:ph idx="17" type="subTitle"/>
          </p:nvPr>
        </p:nvSpPr>
        <p:spPr>
          <a:xfrm>
            <a:off x="2742699" y="3550350"/>
            <a:ext cx="17049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639" name="Google Shape;639;p31"/>
          <p:cNvSpPr txBox="1"/>
          <p:nvPr>
            <p:ph idx="18" type="subTitle"/>
          </p:nvPr>
        </p:nvSpPr>
        <p:spPr>
          <a:xfrm>
            <a:off x="4772074" y="3848075"/>
            <a:ext cx="1704900" cy="76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 </a:t>
            </a:r>
            <a:r>
              <a:rPr lang="en"/>
              <a:t>if you need it</a:t>
            </a:r>
            <a:endParaRPr/>
          </a:p>
        </p:txBody>
      </p:sp>
      <p:sp>
        <p:nvSpPr>
          <p:cNvPr id="640" name="Google Shape;640;p31"/>
          <p:cNvSpPr txBox="1"/>
          <p:nvPr>
            <p:ph idx="19" type="title"/>
          </p:nvPr>
        </p:nvSpPr>
        <p:spPr>
          <a:xfrm>
            <a:off x="4772072" y="3094900"/>
            <a:ext cx="882300" cy="47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641" name="Google Shape;641;p31"/>
          <p:cNvSpPr txBox="1"/>
          <p:nvPr>
            <p:ph idx="20" type="subTitle"/>
          </p:nvPr>
        </p:nvSpPr>
        <p:spPr>
          <a:xfrm>
            <a:off x="4772074" y="3550350"/>
            <a:ext cx="17049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END</a:t>
            </a:r>
            <a:endParaRPr/>
          </a:p>
        </p:txBody>
      </p:sp>
      <p:grpSp>
        <p:nvGrpSpPr>
          <p:cNvPr id="642" name="Google Shape;642;p31"/>
          <p:cNvGrpSpPr/>
          <p:nvPr/>
        </p:nvGrpSpPr>
        <p:grpSpPr>
          <a:xfrm flipH="1" rot="5400000">
            <a:off x="6204397" y="2211146"/>
            <a:ext cx="3177321" cy="951909"/>
            <a:chOff x="2520624" y="1821750"/>
            <a:chExt cx="4058399" cy="1210156"/>
          </a:xfrm>
        </p:grpSpPr>
        <p:sp>
          <p:nvSpPr>
            <p:cNvPr id="643" name="Google Shape;643;p31"/>
            <p:cNvSpPr/>
            <p:nvPr/>
          </p:nvSpPr>
          <p:spPr>
            <a:xfrm rot="10800000">
              <a:off x="2520624" y="2142600"/>
              <a:ext cx="4014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4" name="Google Shape;644;p31"/>
            <p:cNvCxnSpPr>
              <a:stCxn id="643" idx="0"/>
              <a:endCxn id="645" idx="2"/>
            </p:cNvCxnSpPr>
            <p:nvPr/>
          </p:nvCxnSpPr>
          <p:spPr>
            <a:xfrm flipH="1" rot="10800000">
              <a:off x="2721324" y="2536800"/>
              <a:ext cx="325500" cy="600"/>
            </a:xfrm>
            <a:prstGeom prst="curvedConnector3">
              <a:avLst>
                <a:gd fmla="val 50018" name="adj1"/>
              </a:avLst>
            </a:prstGeom>
            <a:noFill/>
            <a:ln cap="flat" cmpd="sng" w="76200">
              <a:solidFill>
                <a:srgbClr val="F80E77"/>
              </a:solidFill>
              <a:prstDash val="solid"/>
              <a:round/>
              <a:headEnd len="med" w="med" type="none"/>
              <a:tailEnd len="med" w="med" type="none"/>
            </a:ln>
          </p:spPr>
        </p:cxnSp>
        <p:sp>
          <p:nvSpPr>
            <p:cNvPr id="645" name="Google Shape;645;p31"/>
            <p:cNvSpPr/>
            <p:nvPr/>
          </p:nvSpPr>
          <p:spPr>
            <a:xfrm flipH="1" rot="5400000">
              <a:off x="2849542" y="2534147"/>
              <a:ext cx="394800" cy="4014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1"/>
            <p:cNvSpPr/>
            <p:nvPr/>
          </p:nvSpPr>
          <p:spPr>
            <a:xfrm rot="10800000">
              <a:off x="3247766" y="2637106"/>
              <a:ext cx="4014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7" name="Google Shape;647;p31"/>
            <p:cNvCxnSpPr>
              <a:stCxn id="646" idx="0"/>
              <a:endCxn id="648" idx="2"/>
            </p:cNvCxnSpPr>
            <p:nvPr/>
          </p:nvCxnSpPr>
          <p:spPr>
            <a:xfrm flipH="1" rot="10800000">
              <a:off x="3448466" y="3031306"/>
              <a:ext cx="2528400" cy="600"/>
            </a:xfrm>
            <a:prstGeom prst="curvedConnector3">
              <a:avLst>
                <a:gd fmla="val 49999" name="adj1"/>
              </a:avLst>
            </a:prstGeom>
            <a:noFill/>
            <a:ln cap="flat" cmpd="sng" w="76200">
              <a:solidFill>
                <a:srgbClr val="F80E77"/>
              </a:solidFill>
              <a:prstDash val="solid"/>
              <a:round/>
              <a:headEnd len="med" w="med" type="none"/>
              <a:tailEnd len="med" w="med" type="none"/>
            </a:ln>
          </p:spPr>
        </p:cxnSp>
        <p:cxnSp>
          <p:nvCxnSpPr>
            <p:cNvPr id="649" name="Google Shape;649;p31"/>
            <p:cNvCxnSpPr>
              <a:stCxn id="646" idx="2"/>
              <a:endCxn id="645" idx="0"/>
            </p:cNvCxnSpPr>
            <p:nvPr/>
          </p:nvCxnSpPr>
          <p:spPr>
            <a:xfrm flipH="1" rot="5400000">
              <a:off x="3197666" y="2784406"/>
              <a:ext cx="99600" cy="600"/>
            </a:xfrm>
            <a:prstGeom prst="curvedConnector3">
              <a:avLst>
                <a:gd fmla="val 50030" name="adj1"/>
              </a:avLst>
            </a:prstGeom>
            <a:noFill/>
            <a:ln cap="flat" cmpd="sng" w="76200">
              <a:solidFill>
                <a:srgbClr val="F80E77"/>
              </a:solidFill>
              <a:prstDash val="solid"/>
              <a:round/>
              <a:headEnd len="med" w="med" type="none"/>
              <a:tailEnd len="med" w="med" type="none"/>
            </a:ln>
          </p:spPr>
        </p:cxnSp>
        <p:sp>
          <p:nvSpPr>
            <p:cNvPr id="648" name="Google Shape;648;p31"/>
            <p:cNvSpPr/>
            <p:nvPr/>
          </p:nvSpPr>
          <p:spPr>
            <a:xfrm rot="5400000">
              <a:off x="5779399" y="2633760"/>
              <a:ext cx="394800" cy="4014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1"/>
            <p:cNvSpPr/>
            <p:nvPr/>
          </p:nvSpPr>
          <p:spPr>
            <a:xfrm flipH="1">
              <a:off x="6177623" y="1821750"/>
              <a:ext cx="4014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1" name="Google Shape;651;p31"/>
            <p:cNvCxnSpPr>
              <a:stCxn id="648" idx="0"/>
              <a:endCxn id="650" idx="2"/>
            </p:cNvCxnSpPr>
            <p:nvPr/>
          </p:nvCxnSpPr>
          <p:spPr>
            <a:xfrm flipH="1" rot="5400000">
              <a:off x="5769499" y="2426460"/>
              <a:ext cx="815400" cy="600"/>
            </a:xfrm>
            <a:prstGeom prst="curvedConnector3">
              <a:avLst>
                <a:gd fmla="val 49994" name="adj1"/>
              </a:avLst>
            </a:prstGeom>
            <a:noFill/>
            <a:ln cap="flat" cmpd="sng" w="76200">
              <a:solidFill>
                <a:srgbClr val="F80E77"/>
              </a:solidFill>
              <a:prstDash val="solid"/>
              <a:round/>
              <a:headEnd len="med" w="med" type="none"/>
              <a:tailEnd len="med" w="med" type="none"/>
            </a:ln>
          </p:spPr>
        </p:cxnSp>
      </p:grpSp>
      <p:grpSp>
        <p:nvGrpSpPr>
          <p:cNvPr id="652" name="Google Shape;652;p31"/>
          <p:cNvGrpSpPr/>
          <p:nvPr/>
        </p:nvGrpSpPr>
        <p:grpSpPr>
          <a:xfrm>
            <a:off x="8159169" y="189350"/>
            <a:ext cx="495335" cy="99300"/>
            <a:chOff x="7888719" y="489850"/>
            <a:chExt cx="495335" cy="99300"/>
          </a:xfrm>
        </p:grpSpPr>
        <p:sp>
          <p:nvSpPr>
            <p:cNvPr id="653" name="Google Shape;653;p31"/>
            <p:cNvSpPr/>
            <p:nvPr/>
          </p:nvSpPr>
          <p:spPr>
            <a:xfrm flipH="1">
              <a:off x="7888719"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1"/>
            <p:cNvSpPr/>
            <p:nvPr/>
          </p:nvSpPr>
          <p:spPr>
            <a:xfrm flipH="1">
              <a:off x="8086737"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1"/>
            <p:cNvSpPr/>
            <p:nvPr/>
          </p:nvSpPr>
          <p:spPr>
            <a:xfrm flipH="1">
              <a:off x="8284754"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8" name="Shape 4038"/>
        <p:cNvGrpSpPr/>
        <p:nvPr/>
      </p:nvGrpSpPr>
      <p:grpSpPr>
        <a:xfrm>
          <a:off x="0" y="0"/>
          <a:ext cx="0" cy="0"/>
          <a:chOff x="0" y="0"/>
          <a:chExt cx="0" cy="0"/>
        </a:xfrm>
      </p:grpSpPr>
      <p:sp>
        <p:nvSpPr>
          <p:cNvPr id="4039" name="Google Shape;4039;p58"/>
          <p:cNvSpPr txBox="1"/>
          <p:nvPr>
            <p:ph idx="1" type="body"/>
          </p:nvPr>
        </p:nvSpPr>
        <p:spPr>
          <a:xfrm>
            <a:off x="720000" y="1392675"/>
            <a:ext cx="7704000" cy="3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Here’s an assortment of alternative resources whose style fits that of this template:</a:t>
            </a:r>
            <a:endParaRPr sz="1200"/>
          </a:p>
          <a:p>
            <a:pPr indent="0" lvl="0" marL="0" rtl="0" algn="l">
              <a:spcBef>
                <a:spcPts val="1000"/>
              </a:spcBef>
              <a:spcAft>
                <a:spcPts val="0"/>
              </a:spcAft>
              <a:buNone/>
            </a:pPr>
            <a:r>
              <a:rPr b="1" lang="en" sz="1800">
                <a:latin typeface="Bai Jamjuree"/>
                <a:ea typeface="Bai Jamjuree"/>
                <a:cs typeface="Bai Jamjuree"/>
                <a:sym typeface="Bai Jamjuree"/>
              </a:rPr>
              <a:t>VECTOR:</a:t>
            </a:r>
            <a:endParaRPr b="1" sz="1800">
              <a:latin typeface="Bai Jamjuree"/>
              <a:ea typeface="Bai Jamjuree"/>
              <a:cs typeface="Bai Jamjuree"/>
              <a:sym typeface="Bai Jamjuree"/>
            </a:endParaRPr>
          </a:p>
          <a:p>
            <a:pPr indent="-304800" lvl="0" marL="457200" rtl="0" algn="l">
              <a:spcBef>
                <a:spcPts val="0"/>
              </a:spcBef>
              <a:spcAft>
                <a:spcPts val="0"/>
              </a:spcAft>
              <a:buSzPts val="1200"/>
              <a:buFont typeface="Anaheim"/>
              <a:buChar char="●"/>
            </a:pPr>
            <a:r>
              <a:rPr lang="en" sz="1200">
                <a:solidFill>
                  <a:schemeClr val="hlink"/>
                </a:solidFill>
                <a:uFill>
                  <a:noFill/>
                </a:uFill>
                <a:hlinkClick r:id="rId3"/>
              </a:rPr>
              <a:t>Gradient futuristic cover collection</a:t>
            </a:r>
            <a:endParaRPr/>
          </a:p>
        </p:txBody>
      </p:sp>
      <p:sp>
        <p:nvSpPr>
          <p:cNvPr id="4040" name="Google Shape;4040;p58"/>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ALTERNATIVE</a:t>
            </a:r>
            <a:r>
              <a:rPr lang="en"/>
              <a:t> RESOURCES</a:t>
            </a:r>
            <a:endParaRPr/>
          </a:p>
        </p:txBody>
      </p:sp>
      <p:grpSp>
        <p:nvGrpSpPr>
          <p:cNvPr id="4041" name="Google Shape;4041;p58"/>
          <p:cNvGrpSpPr/>
          <p:nvPr/>
        </p:nvGrpSpPr>
        <p:grpSpPr>
          <a:xfrm flipH="1">
            <a:off x="6216829" y="4558925"/>
            <a:ext cx="2998546" cy="99300"/>
            <a:chOff x="-2036392" y="4787525"/>
            <a:chExt cx="2998546" cy="99300"/>
          </a:xfrm>
        </p:grpSpPr>
        <p:sp>
          <p:nvSpPr>
            <p:cNvPr id="4042" name="Google Shape;4042;p58"/>
            <p:cNvSpPr/>
            <p:nvPr/>
          </p:nvSpPr>
          <p:spPr>
            <a:xfrm flipH="1">
              <a:off x="-2036392" y="4812875"/>
              <a:ext cx="2354400" cy="486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8"/>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8"/>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8"/>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6" name="Google Shape;4046;p58"/>
          <p:cNvSpPr/>
          <p:nvPr/>
        </p:nvSpPr>
        <p:spPr>
          <a:xfrm>
            <a:off x="1483136" y="3132696"/>
            <a:ext cx="1275600" cy="408900"/>
          </a:xfrm>
          <a:prstGeom prst="rect">
            <a:avLst/>
          </a:prstGeom>
          <a:gradFill>
            <a:gsLst>
              <a:gs pos="0">
                <a:srgbClr val="FF4799">
                  <a:alpha val="19607"/>
                </a:srgbClr>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8"/>
          <p:cNvSpPr/>
          <p:nvPr/>
        </p:nvSpPr>
        <p:spPr>
          <a:xfrm>
            <a:off x="1361071" y="3254753"/>
            <a:ext cx="1275600" cy="4089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8"/>
          <p:cNvSpPr/>
          <p:nvPr/>
        </p:nvSpPr>
        <p:spPr>
          <a:xfrm flipH="1">
            <a:off x="3644925" y="2314175"/>
            <a:ext cx="1854300" cy="1603500"/>
          </a:xfrm>
          <a:prstGeom prst="triangle">
            <a:avLst>
              <a:gd fmla="val 50000" name="adj"/>
            </a:avLst>
          </a:pr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8"/>
          <p:cNvSpPr/>
          <p:nvPr/>
        </p:nvSpPr>
        <p:spPr>
          <a:xfrm>
            <a:off x="6385425" y="2219375"/>
            <a:ext cx="1793100" cy="1793100"/>
          </a:xfrm>
          <a:prstGeom prst="ellipse">
            <a:avLst/>
          </a:pr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3" name="Shape 4053"/>
        <p:cNvGrpSpPr/>
        <p:nvPr/>
      </p:nvGrpSpPr>
      <p:grpSpPr>
        <a:xfrm>
          <a:off x="0" y="0"/>
          <a:ext cx="0" cy="0"/>
          <a:chOff x="0" y="0"/>
          <a:chExt cx="0" cy="0"/>
        </a:xfrm>
      </p:grpSpPr>
      <p:sp>
        <p:nvSpPr>
          <p:cNvPr id="4054" name="Google Shape;4054;p59"/>
          <p:cNvSpPr txBox="1"/>
          <p:nvPr>
            <p:ph idx="1" type="body"/>
          </p:nvPr>
        </p:nvSpPr>
        <p:spPr>
          <a:xfrm>
            <a:off x="720000" y="1392675"/>
            <a:ext cx="7704000" cy="32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Did you like the resources on this template? Get them for free at our other websites:</a:t>
            </a:r>
            <a:endParaRPr sz="1200"/>
          </a:p>
          <a:p>
            <a:pPr indent="0" lvl="0" marL="0" rtl="0" algn="l">
              <a:spcBef>
                <a:spcPts val="1000"/>
              </a:spcBef>
              <a:spcAft>
                <a:spcPts val="0"/>
              </a:spcAft>
              <a:buNone/>
            </a:pPr>
            <a:r>
              <a:rPr b="1" lang="en" sz="1800">
                <a:latin typeface="Bai Jamjuree"/>
                <a:ea typeface="Bai Jamjuree"/>
                <a:cs typeface="Bai Jamjuree"/>
                <a:sym typeface="Bai Jamjuree"/>
              </a:rPr>
              <a:t>VECTOR</a:t>
            </a:r>
            <a:r>
              <a:rPr b="1" lang="en" sz="1800">
                <a:latin typeface="Bai Jamjuree"/>
                <a:ea typeface="Bai Jamjuree"/>
                <a:cs typeface="Bai Jamjuree"/>
                <a:sym typeface="Bai Jamjuree"/>
              </a:rPr>
              <a:t>:</a:t>
            </a:r>
            <a:endParaRPr b="1" sz="1800">
              <a:latin typeface="Bai Jamjuree"/>
              <a:ea typeface="Bai Jamjuree"/>
              <a:cs typeface="Bai Jamjuree"/>
              <a:sym typeface="Bai Jamjuree"/>
            </a:endParaRPr>
          </a:p>
          <a:p>
            <a:pPr indent="-304800" lvl="0" marL="457200" rtl="0" algn="l">
              <a:spcBef>
                <a:spcPts val="0"/>
              </a:spcBef>
              <a:spcAft>
                <a:spcPts val="0"/>
              </a:spcAft>
              <a:buSzPts val="1200"/>
              <a:buFont typeface="Anaheim"/>
              <a:buChar char="●"/>
            </a:pPr>
            <a:r>
              <a:rPr lang="en" sz="1200">
                <a:solidFill>
                  <a:schemeClr val="hlink"/>
                </a:solidFill>
                <a:uFill>
                  <a:noFill/>
                </a:uFill>
                <a:hlinkClick r:id="rId3"/>
              </a:rPr>
              <a:t>Gradient futuristic cover collection</a:t>
            </a:r>
            <a:endParaRPr/>
          </a:p>
          <a:p>
            <a:pPr indent="0" lvl="0" marL="0" rtl="0" algn="l">
              <a:spcBef>
                <a:spcPts val="1000"/>
              </a:spcBef>
              <a:spcAft>
                <a:spcPts val="0"/>
              </a:spcAft>
              <a:buNone/>
            </a:pPr>
            <a:r>
              <a:rPr b="1" lang="en" sz="1800">
                <a:latin typeface="Bai Jamjuree"/>
                <a:ea typeface="Bai Jamjuree"/>
                <a:cs typeface="Bai Jamjuree"/>
                <a:sym typeface="Bai Jamjuree"/>
              </a:rPr>
              <a:t>PHOTOS</a:t>
            </a:r>
            <a:r>
              <a:rPr b="1" lang="en" sz="1800">
                <a:latin typeface="Bai Jamjuree"/>
                <a:ea typeface="Bai Jamjuree"/>
                <a:cs typeface="Bai Jamjuree"/>
                <a:sym typeface="Bai Jamjuree"/>
              </a:rPr>
              <a:t>:</a:t>
            </a:r>
            <a:endParaRPr b="1" sz="1800">
              <a:latin typeface="Bai Jamjuree"/>
              <a:ea typeface="Bai Jamjuree"/>
              <a:cs typeface="Bai Jamjuree"/>
              <a:sym typeface="Bai Jamjuree"/>
            </a:endParaRPr>
          </a:p>
          <a:p>
            <a:pPr indent="-304800" lvl="0" marL="457200" rtl="0" algn="l">
              <a:spcBef>
                <a:spcPts val="0"/>
              </a:spcBef>
              <a:spcAft>
                <a:spcPts val="0"/>
              </a:spcAft>
              <a:buSzPts val="1200"/>
              <a:buFont typeface="Anaheim"/>
              <a:buChar char="●"/>
            </a:pPr>
            <a:r>
              <a:rPr lang="en" sz="1200">
                <a:solidFill>
                  <a:schemeClr val="hlink"/>
                </a:solidFill>
                <a:uFill>
                  <a:noFill/>
                </a:uFill>
                <a:hlinkClick r:id="rId4"/>
              </a:rPr>
              <a:t>Medium shot man wearing helmet at work</a:t>
            </a:r>
            <a:endParaRPr/>
          </a:p>
          <a:p>
            <a:pPr indent="-304800" lvl="0" marL="457200" rtl="0" algn="l">
              <a:spcBef>
                <a:spcPts val="0"/>
              </a:spcBef>
              <a:spcAft>
                <a:spcPts val="0"/>
              </a:spcAft>
              <a:buSzPts val="1200"/>
              <a:buFont typeface="Anaheim"/>
              <a:buChar char="●"/>
            </a:pPr>
            <a:r>
              <a:rPr lang="en" sz="1200">
                <a:solidFill>
                  <a:schemeClr val="hlink"/>
                </a:solidFill>
                <a:uFill>
                  <a:noFill/>
                </a:uFill>
                <a:hlinkClick r:id="rId5"/>
              </a:rPr>
              <a:t>Beautiful mountain road landscape</a:t>
            </a:r>
            <a:endParaRPr/>
          </a:p>
          <a:p>
            <a:pPr indent="-304800" lvl="0" marL="457200" rtl="0" algn="l">
              <a:spcBef>
                <a:spcPts val="0"/>
              </a:spcBef>
              <a:spcAft>
                <a:spcPts val="0"/>
              </a:spcAft>
              <a:buSzPts val="1200"/>
              <a:buFont typeface="Anaheim"/>
              <a:buChar char="●"/>
            </a:pPr>
            <a:r>
              <a:rPr lang="en" sz="1200">
                <a:solidFill>
                  <a:schemeClr val="hlink"/>
                </a:solidFill>
                <a:uFill>
                  <a:noFill/>
                </a:uFill>
                <a:hlinkClick r:id="rId6"/>
              </a:rPr>
              <a:t>Close up men at work with laptop</a:t>
            </a:r>
            <a:endParaRPr/>
          </a:p>
        </p:txBody>
      </p:sp>
      <p:sp>
        <p:nvSpPr>
          <p:cNvPr id="4055" name="Google Shape;4055;p59"/>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RESOURCES</a:t>
            </a:r>
            <a:endParaRPr>
              <a:solidFill>
                <a:schemeClr val="lt1"/>
              </a:solidFill>
            </a:endParaRPr>
          </a:p>
        </p:txBody>
      </p:sp>
      <p:grpSp>
        <p:nvGrpSpPr>
          <p:cNvPr id="4056" name="Google Shape;4056;p59"/>
          <p:cNvGrpSpPr/>
          <p:nvPr/>
        </p:nvGrpSpPr>
        <p:grpSpPr>
          <a:xfrm flipH="1">
            <a:off x="6216829" y="4558925"/>
            <a:ext cx="2998546" cy="99300"/>
            <a:chOff x="-2036392" y="4787525"/>
            <a:chExt cx="2998546" cy="99300"/>
          </a:xfrm>
        </p:grpSpPr>
        <p:sp>
          <p:nvSpPr>
            <p:cNvPr id="4057" name="Google Shape;4057;p59"/>
            <p:cNvSpPr/>
            <p:nvPr/>
          </p:nvSpPr>
          <p:spPr>
            <a:xfrm flipH="1">
              <a:off x="-2036392" y="4812875"/>
              <a:ext cx="2354400" cy="486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9"/>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9"/>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9"/>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64" name="Shape 4064"/>
        <p:cNvGrpSpPr/>
        <p:nvPr/>
      </p:nvGrpSpPr>
      <p:grpSpPr>
        <a:xfrm>
          <a:off x="0" y="0"/>
          <a:ext cx="0" cy="0"/>
          <a:chOff x="0" y="0"/>
          <a:chExt cx="0" cy="0"/>
        </a:xfrm>
      </p:grpSpPr>
      <p:sp>
        <p:nvSpPr>
          <p:cNvPr id="4065" name="Google Shape;4065;p6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4066" name="Google Shape;4066;p60"/>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Slidesgo School:</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70" name="Shape 4070"/>
        <p:cNvGrpSpPr/>
        <p:nvPr/>
      </p:nvGrpSpPr>
      <p:grpSpPr>
        <a:xfrm>
          <a:off x="0" y="0"/>
          <a:ext cx="0" cy="0"/>
          <a:chOff x="0" y="0"/>
          <a:chExt cx="0" cy="0"/>
        </a:xfrm>
      </p:grpSpPr>
      <p:sp>
        <p:nvSpPr>
          <p:cNvPr id="4071" name="Google Shape;4071;p61"/>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Slidesgo School:</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4072" name="Google Shape;4072;p6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76" name="Shape 4076"/>
        <p:cNvGrpSpPr/>
        <p:nvPr/>
      </p:nvGrpSpPr>
      <p:grpSpPr>
        <a:xfrm>
          <a:off x="0" y="0"/>
          <a:ext cx="0" cy="0"/>
          <a:chOff x="0" y="0"/>
          <a:chExt cx="0" cy="0"/>
        </a:xfrm>
      </p:grpSpPr>
      <p:sp>
        <p:nvSpPr>
          <p:cNvPr id="4077" name="Google Shape;4077;p62"/>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Bai Jamjuree</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https://fonts.google.com/specimen/Bai+Jamjuree</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Anaheim</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https://fonts.google.com/specimen/Anaheim</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4078" name="Google Shape;4078;p6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
        <p:nvSpPr>
          <p:cNvPr id="4079" name="Google Shape;4079;p62"/>
          <p:cNvSpPr/>
          <p:nvPr/>
        </p:nvSpPr>
        <p:spPr>
          <a:xfrm>
            <a:off x="3114475" y="29471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2"/>
          <p:cNvSpPr/>
          <p:nvPr/>
        </p:nvSpPr>
        <p:spPr>
          <a:xfrm>
            <a:off x="4176295" y="2947175"/>
            <a:ext cx="791400" cy="754200"/>
          </a:xfrm>
          <a:prstGeom prst="roundRect">
            <a:avLst>
              <a:gd fmla="val 16667" name="adj"/>
            </a:avLst>
          </a:prstGeom>
          <a:solidFill>
            <a:srgbClr val="9961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2"/>
          <p:cNvSpPr/>
          <p:nvPr/>
        </p:nvSpPr>
        <p:spPr>
          <a:xfrm>
            <a:off x="5238114" y="2947175"/>
            <a:ext cx="791400" cy="754200"/>
          </a:xfrm>
          <a:prstGeom prst="roundRect">
            <a:avLst>
              <a:gd fmla="val 16667" name="adj"/>
            </a:avLst>
          </a:prstGeom>
          <a:solidFill>
            <a:srgbClr val="FF479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2"/>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4083" name="Google Shape;4083;p62"/>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#9961ff</a:t>
            </a:r>
            <a:endParaRPr sz="1000">
              <a:solidFill>
                <a:srgbClr val="FFFFFF"/>
              </a:solidFill>
            </a:endParaRPr>
          </a:p>
        </p:txBody>
      </p:sp>
      <p:sp>
        <p:nvSpPr>
          <p:cNvPr id="4084" name="Google Shape;4084;p62"/>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#ff4799</a:t>
            </a:r>
            <a:endParaRPr sz="1000">
              <a:solidFill>
                <a:srgbClr val="FFFFFF"/>
              </a:solidFill>
            </a:endParaRPr>
          </a:p>
        </p:txBody>
      </p:sp>
      <p:sp>
        <p:nvSpPr>
          <p:cNvPr id="4085" name="Google Shape;4085;p62"/>
          <p:cNvSpPr/>
          <p:nvPr/>
        </p:nvSpPr>
        <p:spPr>
          <a:xfrm>
            <a:off x="3645388" y="3878275"/>
            <a:ext cx="791400" cy="754200"/>
          </a:xfrm>
          <a:prstGeom prst="roundRect">
            <a:avLst>
              <a:gd fmla="val 16667" name="adj"/>
            </a:avLst>
          </a:prstGeom>
          <a:solidFill>
            <a:srgbClr val="FFC32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2"/>
          <p:cNvSpPr/>
          <p:nvPr/>
        </p:nvSpPr>
        <p:spPr>
          <a:xfrm>
            <a:off x="4707207" y="3878275"/>
            <a:ext cx="791400" cy="754200"/>
          </a:xfrm>
          <a:prstGeom prst="roundRect">
            <a:avLst>
              <a:gd fmla="val 16667" name="adj"/>
            </a:avLst>
          </a:prstGeom>
          <a:solidFill>
            <a:srgbClr val="0F0F0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2"/>
          <p:cNvSpPr txBox="1"/>
          <p:nvPr/>
        </p:nvSpPr>
        <p:spPr>
          <a:xfrm>
            <a:off x="36453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#ffc329</a:t>
            </a:r>
            <a:endParaRPr sz="1000">
              <a:solidFill>
                <a:srgbClr val="FFFFFF"/>
              </a:solidFill>
            </a:endParaRPr>
          </a:p>
        </p:txBody>
      </p:sp>
      <p:sp>
        <p:nvSpPr>
          <p:cNvPr id="4088" name="Google Shape;4088;p62"/>
          <p:cNvSpPr txBox="1"/>
          <p:nvPr/>
        </p:nvSpPr>
        <p:spPr>
          <a:xfrm>
            <a:off x="47072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#0f0f0f</a:t>
            </a:r>
            <a:endParaRPr sz="10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92" name="Shape 4092"/>
        <p:cNvGrpSpPr/>
        <p:nvPr/>
      </p:nvGrpSpPr>
      <p:grpSpPr>
        <a:xfrm>
          <a:off x="0" y="0"/>
          <a:ext cx="0" cy="0"/>
          <a:chOff x="0" y="0"/>
          <a:chExt cx="0" cy="0"/>
        </a:xfrm>
      </p:grpSpPr>
      <p:sp>
        <p:nvSpPr>
          <p:cNvPr id="4093" name="Google Shape;4093;p63"/>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4094" name="Google Shape;4094;p6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4095" name="Google Shape;4095;p6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4096" name="Google Shape;4096;p6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4097" name="Google Shape;4097;p6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4098" name="Google Shape;4098;p6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4099" name="Google Shape;4099;p6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4100" name="Google Shape;4100;p6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4101" name="Google Shape;4101;p6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4102" name="Google Shape;4102;p6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4103" name="Google Shape;4103;p6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4104" name="Google Shape;4104;p6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108" name="Shape 4108"/>
        <p:cNvGrpSpPr/>
        <p:nvPr/>
      </p:nvGrpSpPr>
      <p:grpSpPr>
        <a:xfrm>
          <a:off x="0" y="0"/>
          <a:ext cx="0" cy="0"/>
          <a:chOff x="0" y="0"/>
          <a:chExt cx="0" cy="0"/>
        </a:xfrm>
      </p:grpSpPr>
      <p:grpSp>
        <p:nvGrpSpPr>
          <p:cNvPr id="4109" name="Google Shape;4109;p64"/>
          <p:cNvGrpSpPr/>
          <p:nvPr/>
        </p:nvGrpSpPr>
        <p:grpSpPr>
          <a:xfrm>
            <a:off x="5048544" y="3019584"/>
            <a:ext cx="442841" cy="514271"/>
            <a:chOff x="4727025" y="1332775"/>
            <a:chExt cx="59900" cy="69625"/>
          </a:xfrm>
        </p:grpSpPr>
        <p:sp>
          <p:nvSpPr>
            <p:cNvPr id="4110" name="Google Shape;4110;p6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2" name="Google Shape;4112;p64"/>
          <p:cNvGrpSpPr/>
          <p:nvPr/>
        </p:nvGrpSpPr>
        <p:grpSpPr>
          <a:xfrm>
            <a:off x="5723860" y="2267072"/>
            <a:ext cx="500909" cy="500899"/>
            <a:chOff x="4820425" y="1329900"/>
            <a:chExt cx="70175" cy="70350"/>
          </a:xfrm>
        </p:grpSpPr>
        <p:sp>
          <p:nvSpPr>
            <p:cNvPr id="4113" name="Google Shape;4113;p6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7" name="Google Shape;4117;p64"/>
          <p:cNvGrpSpPr/>
          <p:nvPr/>
        </p:nvGrpSpPr>
        <p:grpSpPr>
          <a:xfrm>
            <a:off x="6376484" y="2278862"/>
            <a:ext cx="538135" cy="493119"/>
            <a:chOff x="4903200" y="1331525"/>
            <a:chExt cx="73575" cy="67425"/>
          </a:xfrm>
        </p:grpSpPr>
        <p:sp>
          <p:nvSpPr>
            <p:cNvPr id="4118" name="Google Shape;4118;p6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119" name="Google Shape;4119;p6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0" name="Google Shape;4120;p64"/>
          <p:cNvGrpSpPr/>
          <p:nvPr/>
        </p:nvGrpSpPr>
        <p:grpSpPr>
          <a:xfrm>
            <a:off x="5636435" y="3020840"/>
            <a:ext cx="544563" cy="511895"/>
            <a:chOff x="4815575" y="1416800"/>
            <a:chExt cx="73750" cy="71400"/>
          </a:xfrm>
        </p:grpSpPr>
        <p:sp>
          <p:nvSpPr>
            <p:cNvPr id="4121" name="Google Shape;4121;p6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4" name="Google Shape;4124;p64"/>
          <p:cNvGrpSpPr/>
          <p:nvPr/>
        </p:nvGrpSpPr>
        <p:grpSpPr>
          <a:xfrm>
            <a:off x="6333060" y="3020546"/>
            <a:ext cx="602914" cy="512477"/>
            <a:chOff x="4902475" y="1418875"/>
            <a:chExt cx="74500" cy="63775"/>
          </a:xfrm>
        </p:grpSpPr>
        <p:sp>
          <p:nvSpPr>
            <p:cNvPr id="4125" name="Google Shape;4125;p6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4"/>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7" name="Google Shape;4127;p64"/>
          <p:cNvGrpSpPr/>
          <p:nvPr/>
        </p:nvGrpSpPr>
        <p:grpSpPr>
          <a:xfrm>
            <a:off x="5748932" y="3759785"/>
            <a:ext cx="515391" cy="525699"/>
            <a:chOff x="4818100" y="1507675"/>
            <a:chExt cx="71225" cy="71625"/>
          </a:xfrm>
        </p:grpSpPr>
        <p:sp>
          <p:nvSpPr>
            <p:cNvPr id="4128" name="Google Shape;4128;p6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2" name="Google Shape;4132;p64"/>
          <p:cNvGrpSpPr/>
          <p:nvPr/>
        </p:nvGrpSpPr>
        <p:grpSpPr>
          <a:xfrm>
            <a:off x="5087034" y="3781317"/>
            <a:ext cx="522956" cy="489869"/>
            <a:chOff x="4721450" y="1509475"/>
            <a:chExt cx="79350" cy="74325"/>
          </a:xfrm>
        </p:grpSpPr>
        <p:sp>
          <p:nvSpPr>
            <p:cNvPr id="4133" name="Google Shape;4133;p6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7" name="Google Shape;4137;p64"/>
          <p:cNvGrpSpPr/>
          <p:nvPr/>
        </p:nvGrpSpPr>
        <p:grpSpPr>
          <a:xfrm>
            <a:off x="6410277" y="3761069"/>
            <a:ext cx="525704" cy="535436"/>
            <a:chOff x="4906800" y="1507500"/>
            <a:chExt cx="70350" cy="71075"/>
          </a:xfrm>
        </p:grpSpPr>
        <p:sp>
          <p:nvSpPr>
            <p:cNvPr id="4138" name="Google Shape;4138;p6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3" name="Google Shape;4143;p64"/>
          <p:cNvGrpSpPr/>
          <p:nvPr/>
        </p:nvGrpSpPr>
        <p:grpSpPr>
          <a:xfrm>
            <a:off x="4443099" y="2267050"/>
            <a:ext cx="508054" cy="508095"/>
            <a:chOff x="3736598" y="2170606"/>
            <a:chExt cx="404889" cy="404889"/>
          </a:xfrm>
        </p:grpSpPr>
        <p:sp>
          <p:nvSpPr>
            <p:cNvPr id="4144" name="Google Shape;4144;p6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8" name="Google Shape;4148;p64"/>
          <p:cNvGrpSpPr/>
          <p:nvPr/>
        </p:nvGrpSpPr>
        <p:grpSpPr>
          <a:xfrm>
            <a:off x="3731139" y="2267145"/>
            <a:ext cx="575790" cy="507904"/>
            <a:chOff x="3161917" y="2170682"/>
            <a:chExt cx="458870" cy="404737"/>
          </a:xfrm>
        </p:grpSpPr>
        <p:sp>
          <p:nvSpPr>
            <p:cNvPr id="4149" name="Google Shape;4149;p6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150" name="Google Shape;4150;p6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2" name="Google Shape;4152;p64"/>
          <p:cNvGrpSpPr/>
          <p:nvPr/>
        </p:nvGrpSpPr>
        <p:grpSpPr>
          <a:xfrm>
            <a:off x="3758669" y="3027517"/>
            <a:ext cx="520730" cy="498567"/>
            <a:chOff x="3179914" y="2889488"/>
            <a:chExt cx="422876" cy="404911"/>
          </a:xfrm>
        </p:grpSpPr>
        <p:sp>
          <p:nvSpPr>
            <p:cNvPr id="4153" name="Google Shape;4153;p6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9" name="Google Shape;4159;p64"/>
          <p:cNvGrpSpPr/>
          <p:nvPr/>
        </p:nvGrpSpPr>
        <p:grpSpPr>
          <a:xfrm>
            <a:off x="4387349" y="3027477"/>
            <a:ext cx="516145" cy="498648"/>
            <a:chOff x="3729467" y="2889422"/>
            <a:chExt cx="419153" cy="404977"/>
          </a:xfrm>
        </p:grpSpPr>
        <p:sp>
          <p:nvSpPr>
            <p:cNvPr id="4160" name="Google Shape;4160;p6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7" name="Google Shape;4167;p64"/>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4"/>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4"/>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4"/>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1" name="Google Shape;4171;p64"/>
          <p:cNvGrpSpPr/>
          <p:nvPr/>
        </p:nvGrpSpPr>
        <p:grpSpPr>
          <a:xfrm>
            <a:off x="7107677" y="2474362"/>
            <a:ext cx="166473" cy="141497"/>
            <a:chOff x="4660325" y="1866850"/>
            <a:chExt cx="68350" cy="58100"/>
          </a:xfrm>
        </p:grpSpPr>
        <p:sp>
          <p:nvSpPr>
            <p:cNvPr id="4172" name="Google Shape;4172;p6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4" name="Google Shape;4174;p64"/>
          <p:cNvGrpSpPr/>
          <p:nvPr/>
        </p:nvGrpSpPr>
        <p:grpSpPr>
          <a:xfrm>
            <a:off x="7417022" y="2500086"/>
            <a:ext cx="162515" cy="90049"/>
            <a:chOff x="4791775" y="1877500"/>
            <a:chExt cx="66725" cy="36975"/>
          </a:xfrm>
        </p:grpSpPr>
        <p:sp>
          <p:nvSpPr>
            <p:cNvPr id="4175" name="Google Shape;4175;p6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7" name="Google Shape;4177;p64"/>
          <p:cNvGrpSpPr/>
          <p:nvPr/>
        </p:nvGrpSpPr>
        <p:grpSpPr>
          <a:xfrm>
            <a:off x="7738734" y="2500086"/>
            <a:ext cx="144979" cy="90049"/>
            <a:chOff x="4923925" y="1877500"/>
            <a:chExt cx="59525" cy="36975"/>
          </a:xfrm>
        </p:grpSpPr>
        <p:sp>
          <p:nvSpPr>
            <p:cNvPr id="4178" name="Google Shape;4178;p6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0" name="Google Shape;4180;p64"/>
          <p:cNvGrpSpPr/>
          <p:nvPr/>
        </p:nvGrpSpPr>
        <p:grpSpPr>
          <a:xfrm>
            <a:off x="8033226" y="2482277"/>
            <a:ext cx="141447" cy="125667"/>
            <a:chOff x="5058450" y="1870100"/>
            <a:chExt cx="58075" cy="51600"/>
          </a:xfrm>
        </p:grpSpPr>
        <p:sp>
          <p:nvSpPr>
            <p:cNvPr id="4181" name="Google Shape;4181;p6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3" name="Google Shape;4183;p64"/>
          <p:cNvGrpSpPr/>
          <p:nvPr/>
        </p:nvGrpSpPr>
        <p:grpSpPr>
          <a:xfrm>
            <a:off x="7447741" y="2904685"/>
            <a:ext cx="101077" cy="107645"/>
            <a:chOff x="4811425" y="2065025"/>
            <a:chExt cx="41500" cy="44200"/>
          </a:xfrm>
        </p:grpSpPr>
        <p:sp>
          <p:nvSpPr>
            <p:cNvPr id="4184" name="Google Shape;4184;p6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6" name="Google Shape;4186;p64"/>
          <p:cNvGrpSpPr/>
          <p:nvPr/>
        </p:nvGrpSpPr>
        <p:grpSpPr>
          <a:xfrm>
            <a:off x="7740178" y="2904898"/>
            <a:ext cx="120867" cy="107218"/>
            <a:chOff x="4929875" y="2065025"/>
            <a:chExt cx="49625" cy="44025"/>
          </a:xfrm>
        </p:grpSpPr>
        <p:sp>
          <p:nvSpPr>
            <p:cNvPr id="4187" name="Google Shape;4187;p6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9" name="Google Shape;4189;p64"/>
          <p:cNvGrpSpPr/>
          <p:nvPr/>
        </p:nvGrpSpPr>
        <p:grpSpPr>
          <a:xfrm>
            <a:off x="8068847" y="2907912"/>
            <a:ext cx="70206" cy="101191"/>
            <a:chOff x="5083925" y="2066350"/>
            <a:chExt cx="28825" cy="41550"/>
          </a:xfrm>
        </p:grpSpPr>
        <p:sp>
          <p:nvSpPr>
            <p:cNvPr id="4190" name="Google Shape;4190;p6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2" name="Google Shape;4192;p64"/>
          <p:cNvGrpSpPr/>
          <p:nvPr/>
        </p:nvGrpSpPr>
        <p:grpSpPr>
          <a:xfrm>
            <a:off x="7100401" y="2923559"/>
            <a:ext cx="181026" cy="69896"/>
            <a:chOff x="4659775" y="2072775"/>
            <a:chExt cx="74325" cy="28700"/>
          </a:xfrm>
        </p:grpSpPr>
        <p:sp>
          <p:nvSpPr>
            <p:cNvPr id="4193" name="Google Shape;4193;p6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6" name="Google Shape;4196;p64"/>
          <p:cNvGrpSpPr/>
          <p:nvPr/>
        </p:nvGrpSpPr>
        <p:grpSpPr>
          <a:xfrm>
            <a:off x="8020257" y="2714124"/>
            <a:ext cx="167387" cy="89197"/>
            <a:chOff x="4662475" y="1976500"/>
            <a:chExt cx="68725" cy="36625"/>
          </a:xfrm>
        </p:grpSpPr>
        <p:sp>
          <p:nvSpPr>
            <p:cNvPr id="4197" name="Google Shape;4197;p6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0" name="Google Shape;4200;p64"/>
          <p:cNvGrpSpPr/>
          <p:nvPr/>
        </p:nvGrpSpPr>
        <p:grpSpPr>
          <a:xfrm>
            <a:off x="7717162" y="2717564"/>
            <a:ext cx="166899" cy="82317"/>
            <a:chOff x="4920150" y="1977875"/>
            <a:chExt cx="68525" cy="33800"/>
          </a:xfrm>
        </p:grpSpPr>
        <p:sp>
          <p:nvSpPr>
            <p:cNvPr id="4201" name="Google Shape;4201;p6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4" name="Google Shape;4204;p64"/>
          <p:cNvGrpSpPr/>
          <p:nvPr/>
        </p:nvGrpSpPr>
        <p:grpSpPr>
          <a:xfrm>
            <a:off x="7128319" y="3121482"/>
            <a:ext cx="125190" cy="127858"/>
            <a:chOff x="4676550" y="2160575"/>
            <a:chExt cx="51400" cy="52500"/>
          </a:xfrm>
        </p:grpSpPr>
        <p:sp>
          <p:nvSpPr>
            <p:cNvPr id="4205" name="Google Shape;4205;p6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8" name="Google Shape;4208;p64"/>
          <p:cNvGrpSpPr/>
          <p:nvPr/>
        </p:nvGrpSpPr>
        <p:grpSpPr>
          <a:xfrm>
            <a:off x="7425577" y="3128514"/>
            <a:ext cx="145405" cy="113794"/>
            <a:chOff x="4768325" y="2163475"/>
            <a:chExt cx="59700" cy="46725"/>
          </a:xfrm>
        </p:grpSpPr>
        <p:sp>
          <p:nvSpPr>
            <p:cNvPr id="4209" name="Google Shape;4209;p6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1" name="Google Shape;4211;p64"/>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4"/>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4"/>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4"/>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4"/>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4"/>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7" name="Google Shape;4217;p64"/>
          <p:cNvGrpSpPr/>
          <p:nvPr/>
        </p:nvGrpSpPr>
        <p:grpSpPr>
          <a:xfrm>
            <a:off x="7441895" y="3383608"/>
            <a:ext cx="112768" cy="106853"/>
            <a:chOff x="4768575" y="2253950"/>
            <a:chExt cx="46300" cy="43875"/>
          </a:xfrm>
        </p:grpSpPr>
        <p:sp>
          <p:nvSpPr>
            <p:cNvPr id="4218" name="Google Shape;4218;p6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0" name="Google Shape;4220;p64"/>
          <p:cNvGrpSpPr/>
          <p:nvPr/>
        </p:nvGrpSpPr>
        <p:grpSpPr>
          <a:xfrm>
            <a:off x="7741518" y="3872634"/>
            <a:ext cx="118187" cy="146246"/>
            <a:chOff x="4960900" y="2433225"/>
            <a:chExt cx="48525" cy="60050"/>
          </a:xfrm>
        </p:grpSpPr>
        <p:sp>
          <p:nvSpPr>
            <p:cNvPr id="4221" name="Google Shape;4221;p6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3" name="Google Shape;4223;p64"/>
          <p:cNvGrpSpPr/>
          <p:nvPr/>
        </p:nvGrpSpPr>
        <p:grpSpPr>
          <a:xfrm>
            <a:off x="7430083" y="4136695"/>
            <a:ext cx="136394" cy="143810"/>
            <a:chOff x="4854075" y="2527625"/>
            <a:chExt cx="56000" cy="59050"/>
          </a:xfrm>
        </p:grpSpPr>
        <p:sp>
          <p:nvSpPr>
            <p:cNvPr id="4224" name="Google Shape;4224;p6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6" name="Google Shape;4226;p64"/>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4"/>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4"/>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9" name="Google Shape;4229;p64"/>
          <p:cNvGrpSpPr/>
          <p:nvPr/>
        </p:nvGrpSpPr>
        <p:grpSpPr>
          <a:xfrm>
            <a:off x="8054294" y="3600439"/>
            <a:ext cx="99312" cy="160797"/>
            <a:chOff x="5059700" y="2334775"/>
            <a:chExt cx="40775" cy="66025"/>
          </a:xfrm>
        </p:grpSpPr>
        <p:sp>
          <p:nvSpPr>
            <p:cNvPr id="4230" name="Google Shape;4230;p6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9" name="Google Shape;4239;p64"/>
          <p:cNvGrpSpPr/>
          <p:nvPr/>
        </p:nvGrpSpPr>
        <p:grpSpPr>
          <a:xfrm>
            <a:off x="8011458" y="3865571"/>
            <a:ext cx="184984" cy="160371"/>
            <a:chOff x="5037700" y="2430325"/>
            <a:chExt cx="75950" cy="65850"/>
          </a:xfrm>
        </p:grpSpPr>
        <p:sp>
          <p:nvSpPr>
            <p:cNvPr id="4240" name="Google Shape;4240;p6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2" name="Google Shape;4242;p64"/>
          <p:cNvGrpSpPr/>
          <p:nvPr/>
        </p:nvGrpSpPr>
        <p:grpSpPr>
          <a:xfrm>
            <a:off x="7430964" y="3632023"/>
            <a:ext cx="173014" cy="97629"/>
            <a:chOff x="4756975" y="2341800"/>
            <a:chExt cx="91975" cy="51925"/>
          </a:xfrm>
        </p:grpSpPr>
        <p:sp>
          <p:nvSpPr>
            <p:cNvPr id="4243" name="Google Shape;4243;p6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3" name="Google Shape;4263;p64"/>
          <p:cNvGrpSpPr/>
          <p:nvPr/>
        </p:nvGrpSpPr>
        <p:grpSpPr>
          <a:xfrm>
            <a:off x="7697901" y="4120720"/>
            <a:ext cx="212497" cy="175761"/>
            <a:chOff x="4943575" y="2516350"/>
            <a:chExt cx="98675" cy="81700"/>
          </a:xfrm>
        </p:grpSpPr>
        <p:sp>
          <p:nvSpPr>
            <p:cNvPr id="4264" name="Google Shape;4264;p6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2" name="Google Shape;4342;p64"/>
          <p:cNvGrpSpPr/>
          <p:nvPr/>
        </p:nvGrpSpPr>
        <p:grpSpPr>
          <a:xfrm>
            <a:off x="1955962" y="3346963"/>
            <a:ext cx="965351" cy="134611"/>
            <a:chOff x="4411970" y="2962952"/>
            <a:chExt cx="706544" cy="104212"/>
          </a:xfrm>
        </p:grpSpPr>
        <p:sp>
          <p:nvSpPr>
            <p:cNvPr id="4343" name="Google Shape;4343;p6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7" name="Google Shape;4347;p64"/>
          <p:cNvGrpSpPr/>
          <p:nvPr/>
        </p:nvGrpSpPr>
        <p:grpSpPr>
          <a:xfrm>
            <a:off x="1955962" y="2935877"/>
            <a:ext cx="960158" cy="289172"/>
            <a:chOff x="4411970" y="2726085"/>
            <a:chExt cx="643107" cy="193659"/>
          </a:xfrm>
        </p:grpSpPr>
        <p:sp>
          <p:nvSpPr>
            <p:cNvPr id="4348" name="Google Shape;4348;p6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1" name="Google Shape;4351;p64"/>
          <p:cNvGrpSpPr/>
          <p:nvPr/>
        </p:nvGrpSpPr>
        <p:grpSpPr>
          <a:xfrm>
            <a:off x="958854" y="3201987"/>
            <a:ext cx="833173" cy="259209"/>
            <a:chOff x="4411970" y="4340222"/>
            <a:chExt cx="779467" cy="242683"/>
          </a:xfrm>
        </p:grpSpPr>
        <p:sp>
          <p:nvSpPr>
            <p:cNvPr id="4352" name="Google Shape;4352;p6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5" name="Google Shape;4355;p64"/>
          <p:cNvGrpSpPr/>
          <p:nvPr/>
        </p:nvGrpSpPr>
        <p:grpSpPr>
          <a:xfrm>
            <a:off x="1955962" y="2597733"/>
            <a:ext cx="965160" cy="216230"/>
            <a:chOff x="4411970" y="2468674"/>
            <a:chExt cx="747317" cy="167425"/>
          </a:xfrm>
        </p:grpSpPr>
        <p:sp>
          <p:nvSpPr>
            <p:cNvPr id="4356" name="Google Shape;4356;p6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8" name="Google Shape;4358;p64"/>
          <p:cNvGrpSpPr/>
          <p:nvPr/>
        </p:nvGrpSpPr>
        <p:grpSpPr>
          <a:xfrm>
            <a:off x="954709" y="2502450"/>
            <a:ext cx="810451" cy="319148"/>
            <a:chOff x="4411970" y="3686602"/>
            <a:chExt cx="797845" cy="314215"/>
          </a:xfrm>
        </p:grpSpPr>
        <p:sp>
          <p:nvSpPr>
            <p:cNvPr id="4359" name="Google Shape;4359;p64"/>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4"/>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4"/>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4"/>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4"/>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4" name="Google Shape;4364;p64"/>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5" name="Google Shape;4365;p64"/>
          <p:cNvGrpSpPr/>
          <p:nvPr/>
        </p:nvGrpSpPr>
        <p:grpSpPr>
          <a:xfrm>
            <a:off x="954806" y="2256974"/>
            <a:ext cx="1970333" cy="208784"/>
            <a:chOff x="6336019" y="3733725"/>
            <a:chExt cx="2566206" cy="351310"/>
          </a:xfrm>
        </p:grpSpPr>
        <p:sp>
          <p:nvSpPr>
            <p:cNvPr id="4366" name="Google Shape;4366;p64"/>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4"/>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4"/>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4"/>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0" name="Google Shape;4370;p64"/>
          <p:cNvGrpSpPr/>
          <p:nvPr/>
        </p:nvGrpSpPr>
        <p:grpSpPr>
          <a:xfrm>
            <a:off x="1955962" y="3864529"/>
            <a:ext cx="946551" cy="153200"/>
            <a:chOff x="4404545" y="3301592"/>
            <a:chExt cx="782403" cy="129272"/>
          </a:xfrm>
        </p:grpSpPr>
        <p:sp>
          <p:nvSpPr>
            <p:cNvPr id="4371" name="Google Shape;4371;p6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4"/>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3" name="Google Shape;4373;p64"/>
          <p:cNvGrpSpPr/>
          <p:nvPr/>
        </p:nvGrpSpPr>
        <p:grpSpPr>
          <a:xfrm>
            <a:off x="1955962" y="3603488"/>
            <a:ext cx="962257" cy="139127"/>
            <a:chOff x="4411970" y="3131459"/>
            <a:chExt cx="710520" cy="117397"/>
          </a:xfrm>
        </p:grpSpPr>
        <p:sp>
          <p:nvSpPr>
            <p:cNvPr id="4374" name="Google Shape;4374;p6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376" name="Google Shape;4376;p64"/>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7" name="Google Shape;4377;p64"/>
          <p:cNvGrpSpPr/>
          <p:nvPr/>
        </p:nvGrpSpPr>
        <p:grpSpPr>
          <a:xfrm>
            <a:off x="956107" y="3538282"/>
            <a:ext cx="823838" cy="458988"/>
            <a:chOff x="4411970" y="1801825"/>
            <a:chExt cx="734586" cy="409262"/>
          </a:xfrm>
        </p:grpSpPr>
        <p:sp>
          <p:nvSpPr>
            <p:cNvPr id="4378" name="Google Shape;4378;p6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0" name="Google Shape;4380;p64"/>
          <p:cNvGrpSpPr/>
          <p:nvPr/>
        </p:nvGrpSpPr>
        <p:grpSpPr>
          <a:xfrm>
            <a:off x="956107" y="4086708"/>
            <a:ext cx="856348" cy="212039"/>
            <a:chOff x="4411970" y="2233974"/>
            <a:chExt cx="763574" cy="189068"/>
          </a:xfrm>
        </p:grpSpPr>
        <p:sp>
          <p:nvSpPr>
            <p:cNvPr id="4381" name="Google Shape;4381;p64"/>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4"/>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3" name="Google Shape;4383;p64"/>
          <p:cNvGrpSpPr/>
          <p:nvPr/>
        </p:nvGrpSpPr>
        <p:grpSpPr>
          <a:xfrm>
            <a:off x="3066303" y="2262044"/>
            <a:ext cx="511602" cy="511602"/>
            <a:chOff x="5681300" y="2527788"/>
            <a:chExt cx="805800" cy="805800"/>
          </a:xfrm>
        </p:grpSpPr>
        <p:sp>
          <p:nvSpPr>
            <p:cNvPr id="4384" name="Google Shape;4384;p64"/>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6" name="Google Shape;4386;p64"/>
          <p:cNvGrpSpPr/>
          <p:nvPr/>
        </p:nvGrpSpPr>
        <p:grpSpPr>
          <a:xfrm>
            <a:off x="3063497" y="3028627"/>
            <a:ext cx="513021" cy="512935"/>
            <a:chOff x="4049800" y="640400"/>
            <a:chExt cx="858900" cy="858900"/>
          </a:xfrm>
        </p:grpSpPr>
        <p:sp>
          <p:nvSpPr>
            <p:cNvPr id="4387" name="Google Shape;4387;p64"/>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4"/>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9" name="Google Shape;4389;p64"/>
          <p:cNvGrpSpPr/>
          <p:nvPr/>
        </p:nvGrpSpPr>
        <p:grpSpPr>
          <a:xfrm>
            <a:off x="2980696" y="3680519"/>
            <a:ext cx="686489" cy="686585"/>
            <a:chOff x="5080188" y="927900"/>
            <a:chExt cx="961200" cy="961200"/>
          </a:xfrm>
        </p:grpSpPr>
        <p:sp>
          <p:nvSpPr>
            <p:cNvPr id="4390" name="Google Shape;4390;p64"/>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4"/>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4"/>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4"/>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8" name="Google Shape;4398;p64"/>
          <p:cNvGrpSpPr/>
          <p:nvPr/>
        </p:nvGrpSpPr>
        <p:grpSpPr>
          <a:xfrm>
            <a:off x="3763848" y="3773248"/>
            <a:ext cx="510373" cy="510937"/>
            <a:chOff x="7508249" y="1522825"/>
            <a:chExt cx="1326332" cy="1322987"/>
          </a:xfrm>
        </p:grpSpPr>
        <p:sp>
          <p:nvSpPr>
            <p:cNvPr id="4399" name="Google Shape;4399;p64"/>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4"/>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4"/>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4"/>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4"/>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4"/>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4"/>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4"/>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4"/>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4"/>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9" name="Google Shape;4409;p64"/>
          <p:cNvGrpSpPr/>
          <p:nvPr/>
        </p:nvGrpSpPr>
        <p:grpSpPr>
          <a:xfrm>
            <a:off x="4455441" y="3774653"/>
            <a:ext cx="492652" cy="503348"/>
            <a:chOff x="6039282" y="1042577"/>
            <a:chExt cx="734315" cy="731929"/>
          </a:xfrm>
        </p:grpSpPr>
        <p:sp>
          <p:nvSpPr>
            <p:cNvPr id="4410" name="Google Shape;4410;p6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1" name="Google Shape;4431;p64"/>
          <p:cNvGrpSpPr/>
          <p:nvPr/>
        </p:nvGrpSpPr>
        <p:grpSpPr>
          <a:xfrm>
            <a:off x="5095855" y="2270694"/>
            <a:ext cx="483304" cy="504902"/>
            <a:chOff x="1825800" y="1651625"/>
            <a:chExt cx="568125" cy="591775"/>
          </a:xfrm>
        </p:grpSpPr>
        <p:sp>
          <p:nvSpPr>
            <p:cNvPr id="4432" name="Google Shape;4432;p64"/>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4"/>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4"/>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4"/>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4"/>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8" name="Google Shape;4438;p64"/>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4"/>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4"/>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4"/>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4"/>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4443" name="Google Shape;4443;p6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7" name="Shape 4447"/>
        <p:cNvGrpSpPr/>
        <p:nvPr/>
      </p:nvGrpSpPr>
      <p:grpSpPr>
        <a:xfrm>
          <a:off x="0" y="0"/>
          <a:ext cx="0" cy="0"/>
          <a:chOff x="0" y="0"/>
          <a:chExt cx="0" cy="0"/>
        </a:xfrm>
      </p:grpSpPr>
      <p:grpSp>
        <p:nvGrpSpPr>
          <p:cNvPr id="4448" name="Google Shape;4448;p65"/>
          <p:cNvGrpSpPr/>
          <p:nvPr/>
        </p:nvGrpSpPr>
        <p:grpSpPr>
          <a:xfrm>
            <a:off x="722059" y="955168"/>
            <a:ext cx="2492868" cy="1379876"/>
            <a:chOff x="2654821" y="2311071"/>
            <a:chExt cx="2279715" cy="1262120"/>
          </a:xfrm>
        </p:grpSpPr>
        <p:grpSp>
          <p:nvGrpSpPr>
            <p:cNvPr id="4449" name="Google Shape;4449;p65"/>
            <p:cNvGrpSpPr/>
            <p:nvPr/>
          </p:nvGrpSpPr>
          <p:grpSpPr>
            <a:xfrm>
              <a:off x="4034269" y="2840745"/>
              <a:ext cx="40212" cy="36437"/>
              <a:chOff x="4293400" y="2574725"/>
              <a:chExt cx="84425" cy="80100"/>
            </a:xfrm>
          </p:grpSpPr>
          <p:sp>
            <p:nvSpPr>
              <p:cNvPr id="4450" name="Google Shape;4450;p65"/>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451" name="Google Shape;4451;p65"/>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2" name="Google Shape;4452;p65"/>
            <p:cNvGrpSpPr/>
            <p:nvPr/>
          </p:nvGrpSpPr>
          <p:grpSpPr>
            <a:xfrm>
              <a:off x="3894606" y="2334874"/>
              <a:ext cx="913198" cy="518984"/>
              <a:chOff x="4000175" y="1462675"/>
              <a:chExt cx="1917275" cy="1140875"/>
            </a:xfrm>
          </p:grpSpPr>
          <p:sp>
            <p:nvSpPr>
              <p:cNvPr id="4453" name="Google Shape;4453;p65"/>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454" name="Google Shape;4454;p65"/>
              <p:cNvGrpSpPr/>
              <p:nvPr/>
            </p:nvGrpSpPr>
            <p:grpSpPr>
              <a:xfrm>
                <a:off x="4000175" y="1462675"/>
                <a:ext cx="1917275" cy="1140875"/>
                <a:chOff x="4000175" y="1462675"/>
                <a:chExt cx="1917275" cy="1140875"/>
              </a:xfrm>
            </p:grpSpPr>
            <p:sp>
              <p:nvSpPr>
                <p:cNvPr id="4455" name="Google Shape;4455;p65"/>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456" name="Google Shape;4456;p65"/>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5"/>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5"/>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5"/>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460" name="Google Shape;4460;p65"/>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61" name="Google Shape;4461;p65"/>
            <p:cNvGrpSpPr/>
            <p:nvPr/>
          </p:nvGrpSpPr>
          <p:grpSpPr>
            <a:xfrm>
              <a:off x="3875768" y="2846704"/>
              <a:ext cx="44796" cy="47366"/>
              <a:chOff x="3960625" y="2587825"/>
              <a:chExt cx="94050" cy="104125"/>
            </a:xfrm>
          </p:grpSpPr>
          <p:sp>
            <p:nvSpPr>
              <p:cNvPr id="4462" name="Google Shape;4462;p65"/>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463" name="Google Shape;4463;p65"/>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4" name="Google Shape;4464;p65"/>
            <p:cNvGrpSpPr/>
            <p:nvPr/>
          </p:nvGrpSpPr>
          <p:grpSpPr>
            <a:xfrm>
              <a:off x="3782759" y="2807162"/>
              <a:ext cx="82686" cy="85487"/>
              <a:chOff x="3765350" y="2500900"/>
              <a:chExt cx="173600" cy="187925"/>
            </a:xfrm>
          </p:grpSpPr>
          <p:sp>
            <p:nvSpPr>
              <p:cNvPr id="4465" name="Google Shape;4465;p65"/>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466" name="Google Shape;4466;p65"/>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5"/>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5"/>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5"/>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5"/>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1" name="Google Shape;4471;p65"/>
            <p:cNvGrpSpPr/>
            <p:nvPr/>
          </p:nvGrpSpPr>
          <p:grpSpPr>
            <a:xfrm>
              <a:off x="3775674" y="2798496"/>
              <a:ext cx="40545" cy="23564"/>
              <a:chOff x="3750475" y="2481850"/>
              <a:chExt cx="85125" cy="51800"/>
            </a:xfrm>
          </p:grpSpPr>
          <p:sp>
            <p:nvSpPr>
              <p:cNvPr id="4472" name="Google Shape;4472;p65"/>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5"/>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474" name="Google Shape;4474;p65"/>
            <p:cNvGrpSpPr/>
            <p:nvPr/>
          </p:nvGrpSpPr>
          <p:grpSpPr>
            <a:xfrm>
              <a:off x="3716946" y="2776024"/>
              <a:ext cx="81971" cy="76912"/>
              <a:chOff x="3627175" y="2432450"/>
              <a:chExt cx="172100" cy="169075"/>
            </a:xfrm>
          </p:grpSpPr>
          <p:sp>
            <p:nvSpPr>
              <p:cNvPr id="4475" name="Google Shape;4475;p65"/>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5"/>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477" name="Google Shape;4477;p65"/>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478" name="Google Shape;4478;p65"/>
            <p:cNvGrpSpPr/>
            <p:nvPr/>
          </p:nvGrpSpPr>
          <p:grpSpPr>
            <a:xfrm>
              <a:off x="3685682" y="2845624"/>
              <a:ext cx="29311" cy="45055"/>
              <a:chOff x="3561536" y="2585450"/>
              <a:chExt cx="61539" cy="99045"/>
            </a:xfrm>
          </p:grpSpPr>
          <p:sp>
            <p:nvSpPr>
              <p:cNvPr id="4479" name="Google Shape;4479;p65"/>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5"/>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481" name="Google Shape;4481;p65"/>
            <p:cNvGrpSpPr/>
            <p:nvPr/>
          </p:nvGrpSpPr>
          <p:grpSpPr>
            <a:xfrm>
              <a:off x="3849905" y="2572252"/>
              <a:ext cx="74339" cy="119559"/>
              <a:chOff x="3906325" y="1984500"/>
              <a:chExt cx="156075" cy="262825"/>
            </a:xfrm>
          </p:grpSpPr>
          <p:sp>
            <p:nvSpPr>
              <p:cNvPr id="4482" name="Google Shape;4482;p65"/>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483" name="Google Shape;4483;p65"/>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4" name="Google Shape;4484;p65"/>
            <p:cNvGrpSpPr/>
            <p:nvPr/>
          </p:nvGrpSpPr>
          <p:grpSpPr>
            <a:xfrm>
              <a:off x="2654821" y="2414345"/>
              <a:ext cx="667570" cy="558731"/>
              <a:chOff x="1397225" y="1637375"/>
              <a:chExt cx="1401575" cy="1228250"/>
            </a:xfrm>
          </p:grpSpPr>
          <p:sp>
            <p:nvSpPr>
              <p:cNvPr id="4485" name="Google Shape;4485;p65"/>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486" name="Google Shape;4486;p65"/>
              <p:cNvGrpSpPr/>
              <p:nvPr/>
            </p:nvGrpSpPr>
            <p:grpSpPr>
              <a:xfrm>
                <a:off x="1397225" y="1637375"/>
                <a:ext cx="1398775" cy="1228250"/>
                <a:chOff x="1397225" y="1637375"/>
                <a:chExt cx="1398775" cy="1228250"/>
              </a:xfrm>
            </p:grpSpPr>
            <p:sp>
              <p:nvSpPr>
                <p:cNvPr id="4487" name="Google Shape;4487;p65"/>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5"/>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89" name="Google Shape;4489;p65"/>
            <p:cNvGrpSpPr/>
            <p:nvPr/>
          </p:nvGrpSpPr>
          <p:grpSpPr>
            <a:xfrm>
              <a:off x="3230417" y="3103734"/>
              <a:ext cx="282982" cy="280332"/>
              <a:chOff x="2605700" y="3152850"/>
              <a:chExt cx="594125" cy="616250"/>
            </a:xfrm>
          </p:grpSpPr>
          <p:sp>
            <p:nvSpPr>
              <p:cNvPr id="4490" name="Google Shape;4490;p65"/>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491" name="Google Shape;4491;p65"/>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4492" name="Google Shape;4492;p65"/>
            <p:cNvGrpSpPr/>
            <p:nvPr/>
          </p:nvGrpSpPr>
          <p:grpSpPr>
            <a:xfrm>
              <a:off x="3265985" y="3226989"/>
              <a:ext cx="87151" cy="346202"/>
              <a:chOff x="2680375" y="3423800"/>
              <a:chExt cx="182975" cy="761050"/>
            </a:xfrm>
          </p:grpSpPr>
          <p:sp>
            <p:nvSpPr>
              <p:cNvPr id="4493" name="Google Shape;4493;p65"/>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494" name="Google Shape;4494;p65"/>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5" name="Google Shape;4495;p65"/>
            <p:cNvGrpSpPr/>
            <p:nvPr/>
          </p:nvGrpSpPr>
          <p:grpSpPr>
            <a:xfrm>
              <a:off x="3855466" y="3289811"/>
              <a:ext cx="112514" cy="94210"/>
              <a:chOff x="3918000" y="3561900"/>
              <a:chExt cx="236225" cy="207100"/>
            </a:xfrm>
          </p:grpSpPr>
          <p:sp>
            <p:nvSpPr>
              <p:cNvPr id="4496" name="Google Shape;4496;p65"/>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497" name="Google Shape;4497;p65"/>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8" name="Google Shape;4498;p65"/>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5"/>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5"/>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4501" name="Google Shape;4501;p65"/>
            <p:cNvGrpSpPr/>
            <p:nvPr/>
          </p:nvGrpSpPr>
          <p:grpSpPr>
            <a:xfrm>
              <a:off x="2905224" y="2311071"/>
              <a:ext cx="596721" cy="528992"/>
              <a:chOff x="1922950" y="1410350"/>
              <a:chExt cx="1252825" cy="1162875"/>
            </a:xfrm>
          </p:grpSpPr>
          <p:sp>
            <p:nvSpPr>
              <p:cNvPr id="4502" name="Google Shape;4502;p65"/>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5"/>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5"/>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5"/>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5"/>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5"/>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5"/>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5"/>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5"/>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5"/>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5"/>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5"/>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5"/>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5"/>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5"/>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5"/>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4518" name="Google Shape;4518;p65"/>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5"/>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5"/>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5"/>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5"/>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5"/>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5"/>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5"/>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5"/>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5"/>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5"/>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5"/>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5"/>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5"/>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5"/>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5"/>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5"/>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5"/>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5"/>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5"/>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538" name="Google Shape;4538;p65"/>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539" name="Google Shape;4539;p65"/>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0" name="Google Shape;4540;p65"/>
            <p:cNvGrpSpPr/>
            <p:nvPr/>
          </p:nvGrpSpPr>
          <p:grpSpPr>
            <a:xfrm>
              <a:off x="3280929" y="3294542"/>
              <a:ext cx="109894" cy="272224"/>
              <a:chOff x="2711750" y="3572300"/>
              <a:chExt cx="230725" cy="598425"/>
            </a:xfrm>
          </p:grpSpPr>
          <p:sp>
            <p:nvSpPr>
              <p:cNvPr id="4541" name="Google Shape;4541;p65"/>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5"/>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43" name="Google Shape;4543;p65"/>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4" name="Google Shape;4544;p65"/>
            <p:cNvGrpSpPr/>
            <p:nvPr/>
          </p:nvGrpSpPr>
          <p:grpSpPr>
            <a:xfrm>
              <a:off x="3790439" y="2408636"/>
              <a:ext cx="73017" cy="75684"/>
              <a:chOff x="3781475" y="1624825"/>
              <a:chExt cx="153300" cy="166375"/>
            </a:xfrm>
          </p:grpSpPr>
          <p:sp>
            <p:nvSpPr>
              <p:cNvPr id="4545" name="Google Shape;4545;p65"/>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5"/>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5"/>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5"/>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49" name="Google Shape;4549;p65"/>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5"/>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5"/>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5"/>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5"/>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5"/>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5"/>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6" name="Google Shape;4556;p65"/>
            <p:cNvGrpSpPr/>
            <p:nvPr/>
          </p:nvGrpSpPr>
          <p:grpSpPr>
            <a:xfrm>
              <a:off x="4403342" y="3107749"/>
              <a:ext cx="316680" cy="101374"/>
              <a:chOff x="5068275" y="3161675"/>
              <a:chExt cx="664875" cy="222850"/>
            </a:xfrm>
          </p:grpSpPr>
          <p:sp>
            <p:nvSpPr>
              <p:cNvPr id="4557" name="Google Shape;4557;p65"/>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5"/>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5"/>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5"/>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1" name="Google Shape;4561;p65"/>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5"/>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5"/>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5"/>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5"/>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5"/>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5"/>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5"/>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5"/>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5"/>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5"/>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5"/>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5"/>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5"/>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5"/>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5"/>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5"/>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5"/>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5"/>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5"/>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5"/>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5"/>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5"/>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5"/>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5"/>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5"/>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5"/>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5"/>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5"/>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0" name="Google Shape;4590;p65"/>
            <p:cNvGrpSpPr/>
            <p:nvPr/>
          </p:nvGrpSpPr>
          <p:grpSpPr>
            <a:xfrm>
              <a:off x="3697513" y="2707266"/>
              <a:ext cx="59549" cy="79733"/>
              <a:chOff x="3586375" y="2281300"/>
              <a:chExt cx="125025" cy="175275"/>
            </a:xfrm>
          </p:grpSpPr>
          <p:sp>
            <p:nvSpPr>
              <p:cNvPr id="4591" name="Google Shape;4591;p65"/>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5"/>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3" name="Google Shape;4593;p65"/>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4" name="Google Shape;4594;p65"/>
            <p:cNvGrpSpPr/>
            <p:nvPr/>
          </p:nvGrpSpPr>
          <p:grpSpPr>
            <a:xfrm>
              <a:off x="4513224" y="3221724"/>
              <a:ext cx="274563" cy="280321"/>
              <a:chOff x="5298975" y="3412225"/>
              <a:chExt cx="576450" cy="616225"/>
            </a:xfrm>
          </p:grpSpPr>
          <p:sp>
            <p:nvSpPr>
              <p:cNvPr id="4595" name="Google Shape;4595;p65"/>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596" name="Google Shape;4596;p65"/>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7" name="Google Shape;4597;p65"/>
            <p:cNvGrpSpPr/>
            <p:nvPr/>
          </p:nvGrpSpPr>
          <p:grpSpPr>
            <a:xfrm>
              <a:off x="4824403" y="3421846"/>
              <a:ext cx="110132" cy="130647"/>
              <a:chOff x="5952300" y="3852150"/>
              <a:chExt cx="231225" cy="287200"/>
            </a:xfrm>
          </p:grpSpPr>
          <p:sp>
            <p:nvSpPr>
              <p:cNvPr id="4598" name="Google Shape;4598;p65"/>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5"/>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0" name="Google Shape;4600;p65"/>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5"/>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5"/>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5"/>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5"/>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5"/>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5"/>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5"/>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8" name="Google Shape;4608;p65"/>
            <p:cNvGrpSpPr/>
            <p:nvPr/>
          </p:nvGrpSpPr>
          <p:grpSpPr>
            <a:xfrm>
              <a:off x="4295710" y="3079670"/>
              <a:ext cx="14968" cy="27135"/>
              <a:chOff x="4842300" y="3099950"/>
              <a:chExt cx="31425" cy="59650"/>
            </a:xfrm>
          </p:grpSpPr>
          <p:sp>
            <p:nvSpPr>
              <p:cNvPr id="4609" name="Google Shape;4609;p65"/>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5"/>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5"/>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5"/>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3" name="Google Shape;4613;p65"/>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5"/>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5"/>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5"/>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5"/>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5"/>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5"/>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5"/>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1" name="Google Shape;4621;p65"/>
            <p:cNvGrpSpPr/>
            <p:nvPr/>
          </p:nvGrpSpPr>
          <p:grpSpPr>
            <a:xfrm>
              <a:off x="3831056" y="2816010"/>
              <a:ext cx="37378" cy="27612"/>
              <a:chOff x="3866750" y="2520350"/>
              <a:chExt cx="78475" cy="60700"/>
            </a:xfrm>
          </p:grpSpPr>
          <p:sp>
            <p:nvSpPr>
              <p:cNvPr id="4622" name="Google Shape;4622;p65"/>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5"/>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5"/>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5"/>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6" name="Google Shape;4626;p65"/>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5"/>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5"/>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5"/>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5"/>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5"/>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5"/>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5"/>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5"/>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5"/>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5"/>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5"/>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5"/>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5"/>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5"/>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5"/>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5"/>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643" name="Google Shape;4643;p65"/>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5"/>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5"/>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5"/>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5"/>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5"/>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5"/>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5"/>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5"/>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5"/>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5"/>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5"/>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655" name="Google Shape;4655;p65"/>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5"/>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5"/>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5"/>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5"/>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5"/>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5"/>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5"/>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5"/>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5"/>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5"/>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5"/>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5"/>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68" name="Google Shape;4668;p65"/>
            <p:cNvGrpSpPr/>
            <p:nvPr/>
          </p:nvGrpSpPr>
          <p:grpSpPr>
            <a:xfrm>
              <a:off x="3632736" y="3051591"/>
              <a:ext cx="63288" cy="45217"/>
              <a:chOff x="3450375" y="3038225"/>
              <a:chExt cx="132875" cy="99400"/>
            </a:xfrm>
          </p:grpSpPr>
          <p:sp>
            <p:nvSpPr>
              <p:cNvPr id="4669" name="Google Shape;4669;p65"/>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5"/>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71" name="Google Shape;4671;p65"/>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5"/>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5"/>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5"/>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5"/>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5"/>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5"/>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5"/>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5"/>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680" name="Google Shape;4680;p65"/>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5"/>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5"/>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5"/>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5"/>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5"/>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5"/>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5"/>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5"/>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5"/>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690" name="Google Shape;4690;p65"/>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5"/>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5"/>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5"/>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5"/>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5"/>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696" name="Google Shape;4696;p65"/>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5"/>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5"/>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5"/>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5"/>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5"/>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5"/>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5"/>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6" name="Google Shape;4706;p65"/>
          <p:cNvGrpSpPr/>
          <p:nvPr/>
        </p:nvGrpSpPr>
        <p:grpSpPr>
          <a:xfrm>
            <a:off x="719116" y="2850945"/>
            <a:ext cx="2622876" cy="1333540"/>
            <a:chOff x="238125" y="1038125"/>
            <a:chExt cx="7146800" cy="3633625"/>
          </a:xfrm>
        </p:grpSpPr>
        <p:sp>
          <p:nvSpPr>
            <p:cNvPr id="4707" name="Google Shape;4707;p6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9" name="Google Shape;6279;p65"/>
          <p:cNvGrpSpPr/>
          <p:nvPr/>
        </p:nvGrpSpPr>
        <p:grpSpPr>
          <a:xfrm>
            <a:off x="5834044" y="993055"/>
            <a:ext cx="2590840" cy="1380235"/>
            <a:chOff x="233350" y="949250"/>
            <a:chExt cx="7137300" cy="3802300"/>
          </a:xfrm>
        </p:grpSpPr>
        <p:sp>
          <p:nvSpPr>
            <p:cNvPr id="6280" name="Google Shape;6280;p6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1" name="Google Shape;6331;p65"/>
          <p:cNvGrpSpPr/>
          <p:nvPr/>
        </p:nvGrpSpPr>
        <p:grpSpPr>
          <a:xfrm>
            <a:off x="7648473" y="3037828"/>
            <a:ext cx="104231" cy="320340"/>
            <a:chOff x="7564426" y="3224343"/>
            <a:chExt cx="119985" cy="368801"/>
          </a:xfrm>
        </p:grpSpPr>
        <p:sp>
          <p:nvSpPr>
            <p:cNvPr id="6332" name="Google Shape;6332;p6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4" name="Google Shape;6334;p65"/>
          <p:cNvGrpSpPr/>
          <p:nvPr/>
        </p:nvGrpSpPr>
        <p:grpSpPr>
          <a:xfrm>
            <a:off x="7347962" y="3031929"/>
            <a:ext cx="189489" cy="332132"/>
            <a:chOff x="8370831" y="3202002"/>
            <a:chExt cx="218129" cy="382376"/>
          </a:xfrm>
        </p:grpSpPr>
        <p:sp>
          <p:nvSpPr>
            <p:cNvPr id="6335" name="Google Shape;6335;p6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7" name="Google Shape;6337;p65"/>
          <p:cNvGrpSpPr/>
          <p:nvPr/>
        </p:nvGrpSpPr>
        <p:grpSpPr>
          <a:xfrm>
            <a:off x="8071351" y="3443061"/>
            <a:ext cx="309429" cy="267000"/>
            <a:chOff x="6742064" y="3750480"/>
            <a:chExt cx="399315" cy="344560"/>
          </a:xfrm>
        </p:grpSpPr>
        <p:sp>
          <p:nvSpPr>
            <p:cNvPr id="6338" name="Google Shape;6338;p6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0" name="Google Shape;6340;p65"/>
          <p:cNvGrpSpPr/>
          <p:nvPr/>
        </p:nvGrpSpPr>
        <p:grpSpPr>
          <a:xfrm>
            <a:off x="7610370" y="3794109"/>
            <a:ext cx="180437" cy="281608"/>
            <a:chOff x="7248525" y="3739696"/>
            <a:chExt cx="230531" cy="359790"/>
          </a:xfrm>
        </p:grpSpPr>
        <p:sp>
          <p:nvSpPr>
            <p:cNvPr id="6341" name="Google Shape;6341;p6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3" name="Google Shape;6343;p65"/>
          <p:cNvGrpSpPr/>
          <p:nvPr/>
        </p:nvGrpSpPr>
        <p:grpSpPr>
          <a:xfrm>
            <a:off x="7856289" y="3437333"/>
            <a:ext cx="162896" cy="278710"/>
            <a:chOff x="7601242" y="3729267"/>
            <a:chExt cx="222566" cy="380803"/>
          </a:xfrm>
        </p:grpSpPr>
        <p:sp>
          <p:nvSpPr>
            <p:cNvPr id="6344" name="Google Shape;6344;p6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6" name="Google Shape;6346;p65"/>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7" name="Google Shape;6347;p65"/>
          <p:cNvGrpSpPr/>
          <p:nvPr/>
        </p:nvGrpSpPr>
        <p:grpSpPr>
          <a:xfrm>
            <a:off x="7345935" y="3438473"/>
            <a:ext cx="193543" cy="275990"/>
            <a:chOff x="8304647" y="3738687"/>
            <a:chExt cx="225076" cy="320956"/>
          </a:xfrm>
        </p:grpSpPr>
        <p:sp>
          <p:nvSpPr>
            <p:cNvPr id="6348" name="Google Shape;6348;p65"/>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1" name="Google Shape;6351;p65"/>
          <p:cNvGrpSpPr/>
          <p:nvPr/>
        </p:nvGrpSpPr>
        <p:grpSpPr>
          <a:xfrm>
            <a:off x="7618427" y="3438473"/>
            <a:ext cx="178492" cy="275990"/>
            <a:chOff x="8615101" y="3738687"/>
            <a:chExt cx="207573" cy="320956"/>
          </a:xfrm>
        </p:grpSpPr>
        <p:sp>
          <p:nvSpPr>
            <p:cNvPr id="6352" name="Google Shape;6352;p65"/>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5" name="Google Shape;6355;p65"/>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6" name="Google Shape;6356;p65"/>
          <p:cNvGrpSpPr/>
          <p:nvPr/>
        </p:nvGrpSpPr>
        <p:grpSpPr>
          <a:xfrm>
            <a:off x="6013132" y="3559961"/>
            <a:ext cx="557671" cy="511283"/>
            <a:chOff x="6015419" y="3716859"/>
            <a:chExt cx="557671" cy="511283"/>
          </a:xfrm>
        </p:grpSpPr>
        <p:sp>
          <p:nvSpPr>
            <p:cNvPr id="6357" name="Google Shape;6357;p65"/>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8" name="Google Shape;6358;p65"/>
            <p:cNvGrpSpPr/>
            <p:nvPr/>
          </p:nvGrpSpPr>
          <p:grpSpPr>
            <a:xfrm>
              <a:off x="6036094" y="3716980"/>
              <a:ext cx="529860" cy="510468"/>
              <a:chOff x="6036094" y="3716980"/>
              <a:chExt cx="529860" cy="510468"/>
            </a:xfrm>
          </p:grpSpPr>
          <p:sp>
            <p:nvSpPr>
              <p:cNvPr id="6359" name="Google Shape;6359;p65"/>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5"/>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5"/>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5"/>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5"/>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5"/>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5"/>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5"/>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5"/>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5"/>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69" name="Google Shape;6369;p65"/>
          <p:cNvGrpSpPr/>
          <p:nvPr/>
        </p:nvGrpSpPr>
        <p:grpSpPr>
          <a:xfrm>
            <a:off x="6642017" y="2916730"/>
            <a:ext cx="576302" cy="511871"/>
            <a:chOff x="6644304" y="3073628"/>
            <a:chExt cx="576302" cy="511871"/>
          </a:xfrm>
        </p:grpSpPr>
        <p:sp>
          <p:nvSpPr>
            <p:cNvPr id="6370" name="Google Shape;6370;p6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71" name="Google Shape;6371;p65"/>
            <p:cNvGrpSpPr/>
            <p:nvPr/>
          </p:nvGrpSpPr>
          <p:grpSpPr>
            <a:xfrm>
              <a:off x="6712169" y="3085440"/>
              <a:ext cx="481622" cy="494913"/>
              <a:chOff x="6712169" y="3085440"/>
              <a:chExt cx="481622" cy="494913"/>
            </a:xfrm>
          </p:grpSpPr>
          <p:sp>
            <p:nvSpPr>
              <p:cNvPr id="6372" name="Google Shape;6372;p65"/>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5"/>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5"/>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5"/>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5"/>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7" name="Google Shape;6377;p65"/>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5"/>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5"/>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0" name="Google Shape;6380;p65"/>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1" name="Google Shape;6381;p65"/>
          <p:cNvGrpSpPr/>
          <p:nvPr/>
        </p:nvGrpSpPr>
        <p:grpSpPr>
          <a:xfrm>
            <a:off x="6649868" y="3559725"/>
            <a:ext cx="560631" cy="511352"/>
            <a:chOff x="6652154" y="3716623"/>
            <a:chExt cx="560631" cy="511352"/>
          </a:xfrm>
        </p:grpSpPr>
        <p:sp>
          <p:nvSpPr>
            <p:cNvPr id="6382" name="Google Shape;6382;p65"/>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3" name="Google Shape;6383;p65"/>
            <p:cNvGrpSpPr/>
            <p:nvPr/>
          </p:nvGrpSpPr>
          <p:grpSpPr>
            <a:xfrm>
              <a:off x="6669657" y="3716715"/>
              <a:ext cx="466779" cy="464290"/>
              <a:chOff x="6669657" y="3716715"/>
              <a:chExt cx="466779" cy="464290"/>
            </a:xfrm>
          </p:grpSpPr>
          <p:sp>
            <p:nvSpPr>
              <p:cNvPr id="6384" name="Google Shape;6384;p65"/>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5"/>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5"/>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5"/>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5"/>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5"/>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5"/>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5"/>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5"/>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5"/>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5"/>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5"/>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5"/>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97" name="Google Shape;6397;p65"/>
          <p:cNvGrpSpPr/>
          <p:nvPr/>
        </p:nvGrpSpPr>
        <p:grpSpPr>
          <a:xfrm>
            <a:off x="7843959" y="3841134"/>
            <a:ext cx="187557" cy="187557"/>
            <a:chOff x="8565775" y="671075"/>
            <a:chExt cx="441000" cy="441000"/>
          </a:xfrm>
        </p:grpSpPr>
        <p:sp>
          <p:nvSpPr>
            <p:cNvPr id="6398" name="Google Shape;6398;p6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5"/>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0" name="Google Shape;6400;p65"/>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5"/>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2" name="Google Shape;6402;p65"/>
          <p:cNvGrpSpPr/>
          <p:nvPr/>
        </p:nvGrpSpPr>
        <p:grpSpPr>
          <a:xfrm>
            <a:off x="5997814" y="2919352"/>
            <a:ext cx="587871" cy="512373"/>
            <a:chOff x="6000100" y="3076250"/>
            <a:chExt cx="587871" cy="512373"/>
          </a:xfrm>
        </p:grpSpPr>
        <p:sp>
          <p:nvSpPr>
            <p:cNvPr id="6403" name="Google Shape;6403;p65"/>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4" name="Google Shape;6404;p65"/>
            <p:cNvGrpSpPr/>
            <p:nvPr/>
          </p:nvGrpSpPr>
          <p:grpSpPr>
            <a:xfrm>
              <a:off x="6031360" y="3076713"/>
              <a:ext cx="539107" cy="480965"/>
              <a:chOff x="6031360" y="3076713"/>
              <a:chExt cx="539107" cy="480965"/>
            </a:xfrm>
          </p:grpSpPr>
          <p:sp>
            <p:nvSpPr>
              <p:cNvPr id="6405" name="Google Shape;6405;p65"/>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5"/>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5"/>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5"/>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5"/>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5"/>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5"/>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12" name="Google Shape;6412;p65"/>
          <p:cNvGrpSpPr/>
          <p:nvPr/>
        </p:nvGrpSpPr>
        <p:grpSpPr>
          <a:xfrm>
            <a:off x="3369305" y="938716"/>
            <a:ext cx="2310381" cy="1488888"/>
            <a:chOff x="229225" y="549050"/>
            <a:chExt cx="7161750" cy="4615275"/>
          </a:xfrm>
        </p:grpSpPr>
        <p:sp>
          <p:nvSpPr>
            <p:cNvPr id="6413" name="Google Shape;6413;p6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0" name="Google Shape;6530;p65"/>
          <p:cNvGrpSpPr/>
          <p:nvPr/>
        </p:nvGrpSpPr>
        <p:grpSpPr>
          <a:xfrm>
            <a:off x="3514723" y="2830563"/>
            <a:ext cx="2310282" cy="1374222"/>
            <a:chOff x="238125" y="732525"/>
            <a:chExt cx="7130500" cy="4241425"/>
          </a:xfrm>
        </p:grpSpPr>
        <p:sp>
          <p:nvSpPr>
            <p:cNvPr id="6531" name="Google Shape;6531;p6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8" name="Shape 6648"/>
        <p:cNvGrpSpPr/>
        <p:nvPr/>
      </p:nvGrpSpPr>
      <p:grpSpPr>
        <a:xfrm>
          <a:off x="0" y="0"/>
          <a:ext cx="0" cy="0"/>
          <a:chOff x="0" y="0"/>
          <a:chExt cx="0" cy="0"/>
        </a:xfrm>
      </p:grpSpPr>
      <p:grpSp>
        <p:nvGrpSpPr>
          <p:cNvPr id="6649" name="Google Shape;6649;p66"/>
          <p:cNvGrpSpPr/>
          <p:nvPr/>
        </p:nvGrpSpPr>
        <p:grpSpPr>
          <a:xfrm>
            <a:off x="725414" y="969763"/>
            <a:ext cx="2507799" cy="206239"/>
            <a:chOff x="106648" y="895722"/>
            <a:chExt cx="4481413" cy="374300"/>
          </a:xfrm>
        </p:grpSpPr>
        <p:grpSp>
          <p:nvGrpSpPr>
            <p:cNvPr id="6650" name="Google Shape;6650;p66"/>
            <p:cNvGrpSpPr/>
            <p:nvPr/>
          </p:nvGrpSpPr>
          <p:grpSpPr>
            <a:xfrm>
              <a:off x="2233276" y="895722"/>
              <a:ext cx="1082667" cy="223591"/>
              <a:chOff x="4808316" y="2800065"/>
              <a:chExt cx="1999386" cy="412910"/>
            </a:xfrm>
          </p:grpSpPr>
          <p:sp>
            <p:nvSpPr>
              <p:cNvPr id="6651" name="Google Shape;6651;p66"/>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2" name="Google Shape;6652;p66"/>
              <p:cNvGrpSpPr/>
              <p:nvPr/>
            </p:nvGrpSpPr>
            <p:grpSpPr>
              <a:xfrm>
                <a:off x="4808316" y="2800065"/>
                <a:ext cx="92400" cy="411825"/>
                <a:chOff x="845575" y="2563700"/>
                <a:chExt cx="92400" cy="411825"/>
              </a:xfrm>
            </p:grpSpPr>
            <p:cxnSp>
              <p:nvCxnSpPr>
                <p:cNvPr id="6653" name="Google Shape;6653;p6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54" name="Google Shape;6654;p6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55" name="Google Shape;6655;p66"/>
            <p:cNvGrpSpPr/>
            <p:nvPr/>
          </p:nvGrpSpPr>
          <p:grpSpPr>
            <a:xfrm>
              <a:off x="106648" y="895722"/>
              <a:ext cx="1088401" cy="223591"/>
              <a:chOff x="881025" y="2800065"/>
              <a:chExt cx="2009975" cy="412910"/>
            </a:xfrm>
          </p:grpSpPr>
          <p:sp>
            <p:nvSpPr>
              <p:cNvPr id="6656" name="Google Shape;6656;p66"/>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7" name="Google Shape;6657;p66"/>
              <p:cNvGrpSpPr/>
              <p:nvPr/>
            </p:nvGrpSpPr>
            <p:grpSpPr>
              <a:xfrm>
                <a:off x="881025" y="2800065"/>
                <a:ext cx="92400" cy="411825"/>
                <a:chOff x="845575" y="2563700"/>
                <a:chExt cx="92400" cy="411825"/>
              </a:xfrm>
            </p:grpSpPr>
            <p:cxnSp>
              <p:nvCxnSpPr>
                <p:cNvPr id="6658" name="Google Shape;6658;p6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59" name="Google Shape;6659;p6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60" name="Google Shape;6660;p66"/>
            <p:cNvGrpSpPr/>
            <p:nvPr/>
          </p:nvGrpSpPr>
          <p:grpSpPr>
            <a:xfrm>
              <a:off x="1172346" y="1047018"/>
              <a:ext cx="1083151" cy="223003"/>
              <a:chOff x="2849073" y="3079467"/>
              <a:chExt cx="2000279" cy="411825"/>
            </a:xfrm>
          </p:grpSpPr>
          <p:sp>
            <p:nvSpPr>
              <p:cNvPr id="6661" name="Google Shape;6661;p66"/>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2" name="Google Shape;6662;p66"/>
              <p:cNvGrpSpPr/>
              <p:nvPr/>
            </p:nvGrpSpPr>
            <p:grpSpPr>
              <a:xfrm rot="10800000">
                <a:off x="2849073" y="3079467"/>
                <a:ext cx="92400" cy="411825"/>
                <a:chOff x="2070100" y="2563700"/>
                <a:chExt cx="92400" cy="411825"/>
              </a:xfrm>
            </p:grpSpPr>
            <p:cxnSp>
              <p:nvCxnSpPr>
                <p:cNvPr id="6663" name="Google Shape;6663;p6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64" name="Google Shape;6664;p6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65" name="Google Shape;6665;p66"/>
            <p:cNvGrpSpPr/>
            <p:nvPr/>
          </p:nvGrpSpPr>
          <p:grpSpPr>
            <a:xfrm>
              <a:off x="3290132" y="1047018"/>
              <a:ext cx="1297929" cy="223003"/>
              <a:chOff x="6760035" y="3079467"/>
              <a:chExt cx="2396914" cy="411825"/>
            </a:xfrm>
          </p:grpSpPr>
          <p:sp>
            <p:nvSpPr>
              <p:cNvPr id="6666" name="Google Shape;6666;p66"/>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7" name="Google Shape;6667;p66"/>
              <p:cNvGrpSpPr/>
              <p:nvPr/>
            </p:nvGrpSpPr>
            <p:grpSpPr>
              <a:xfrm rot="10800000">
                <a:off x="6760035" y="3079467"/>
                <a:ext cx="92400" cy="411825"/>
                <a:chOff x="2070100" y="2563700"/>
                <a:chExt cx="92400" cy="411825"/>
              </a:xfrm>
            </p:grpSpPr>
            <p:cxnSp>
              <p:nvCxnSpPr>
                <p:cNvPr id="6668" name="Google Shape;6668;p6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69" name="Google Shape;6669;p6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670" name="Google Shape;6670;p66"/>
          <p:cNvGrpSpPr/>
          <p:nvPr/>
        </p:nvGrpSpPr>
        <p:grpSpPr>
          <a:xfrm>
            <a:off x="2143176" y="3369134"/>
            <a:ext cx="1086701" cy="799429"/>
            <a:chOff x="2183288" y="3555572"/>
            <a:chExt cx="1136241" cy="835873"/>
          </a:xfrm>
        </p:grpSpPr>
        <p:sp>
          <p:nvSpPr>
            <p:cNvPr id="6671" name="Google Shape;6671;p66"/>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2" name="Google Shape;6672;p66"/>
            <p:cNvGrpSpPr/>
            <p:nvPr/>
          </p:nvGrpSpPr>
          <p:grpSpPr>
            <a:xfrm>
              <a:off x="2205895" y="3637269"/>
              <a:ext cx="1089848" cy="724993"/>
              <a:chOff x="2205895" y="3637269"/>
              <a:chExt cx="1089848" cy="724993"/>
            </a:xfrm>
          </p:grpSpPr>
          <p:sp>
            <p:nvSpPr>
              <p:cNvPr id="6673" name="Google Shape;6673;p66"/>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6"/>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6"/>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6"/>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6"/>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6"/>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9" name="Google Shape;6679;p66"/>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80" name="Google Shape;6680;p66"/>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681" name="Google Shape;6681;p66"/>
            <p:cNvGrpSpPr/>
            <p:nvPr/>
          </p:nvGrpSpPr>
          <p:grpSpPr>
            <a:xfrm>
              <a:off x="3173850" y="3779426"/>
              <a:ext cx="145679" cy="70048"/>
              <a:chOff x="3173850" y="3779426"/>
              <a:chExt cx="145679" cy="70048"/>
            </a:xfrm>
          </p:grpSpPr>
          <p:cxnSp>
            <p:nvCxnSpPr>
              <p:cNvPr id="6682" name="Google Shape;6682;p66"/>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683" name="Google Shape;6683;p66"/>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66"/>
            <p:cNvGrpSpPr/>
            <p:nvPr/>
          </p:nvGrpSpPr>
          <p:grpSpPr>
            <a:xfrm>
              <a:off x="2183288" y="4139483"/>
              <a:ext cx="145133" cy="70048"/>
              <a:chOff x="2183288" y="4139483"/>
              <a:chExt cx="145133" cy="70048"/>
            </a:xfrm>
          </p:grpSpPr>
          <p:cxnSp>
            <p:nvCxnSpPr>
              <p:cNvPr id="6685" name="Google Shape;6685;p66"/>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686" name="Google Shape;6686;p66"/>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7" name="Google Shape;6687;p66"/>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88" name="Google Shape;6688;p66"/>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689" name="Google Shape;6689;p66"/>
            <p:cNvGrpSpPr/>
            <p:nvPr/>
          </p:nvGrpSpPr>
          <p:grpSpPr>
            <a:xfrm>
              <a:off x="2943836" y="4268886"/>
              <a:ext cx="60717" cy="122559"/>
              <a:chOff x="2943836" y="4268886"/>
              <a:chExt cx="60717" cy="122559"/>
            </a:xfrm>
          </p:grpSpPr>
          <p:sp>
            <p:nvSpPr>
              <p:cNvPr id="6690" name="Google Shape;6690;p66"/>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91" name="Google Shape;6691;p66"/>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692" name="Google Shape;6692;p66"/>
          <p:cNvGrpSpPr/>
          <p:nvPr/>
        </p:nvGrpSpPr>
        <p:grpSpPr>
          <a:xfrm>
            <a:off x="3406121" y="1290134"/>
            <a:ext cx="1675870" cy="758251"/>
            <a:chOff x="3530532" y="1496185"/>
            <a:chExt cx="1562000" cy="706730"/>
          </a:xfrm>
        </p:grpSpPr>
        <p:cxnSp>
          <p:nvCxnSpPr>
            <p:cNvPr id="6693" name="Google Shape;6693;p66"/>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694" name="Google Shape;6694;p66"/>
            <p:cNvGrpSpPr/>
            <p:nvPr/>
          </p:nvGrpSpPr>
          <p:grpSpPr>
            <a:xfrm>
              <a:off x="3530532" y="1496185"/>
              <a:ext cx="323430" cy="463587"/>
              <a:chOff x="3530532" y="1496185"/>
              <a:chExt cx="323430" cy="463587"/>
            </a:xfrm>
          </p:grpSpPr>
          <p:grpSp>
            <p:nvGrpSpPr>
              <p:cNvPr id="6695" name="Google Shape;6695;p66"/>
              <p:cNvGrpSpPr/>
              <p:nvPr/>
            </p:nvGrpSpPr>
            <p:grpSpPr>
              <a:xfrm>
                <a:off x="3567462" y="1496185"/>
                <a:ext cx="286500" cy="361376"/>
                <a:chOff x="3567462" y="1496185"/>
                <a:chExt cx="286500" cy="361376"/>
              </a:xfrm>
            </p:grpSpPr>
            <p:cxnSp>
              <p:nvCxnSpPr>
                <p:cNvPr id="6696" name="Google Shape;6696;p66"/>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697" name="Google Shape;6697;p66"/>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8" name="Google Shape;6698;p66"/>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9" name="Google Shape;6699;p66"/>
            <p:cNvGrpSpPr/>
            <p:nvPr/>
          </p:nvGrpSpPr>
          <p:grpSpPr>
            <a:xfrm>
              <a:off x="3891569" y="1779209"/>
              <a:ext cx="323945" cy="423706"/>
              <a:chOff x="3891569" y="1779209"/>
              <a:chExt cx="323945" cy="423706"/>
            </a:xfrm>
          </p:grpSpPr>
          <p:grpSp>
            <p:nvGrpSpPr>
              <p:cNvPr id="6700" name="Google Shape;6700;p66"/>
              <p:cNvGrpSpPr/>
              <p:nvPr/>
            </p:nvGrpSpPr>
            <p:grpSpPr>
              <a:xfrm>
                <a:off x="3929014" y="1881638"/>
                <a:ext cx="286500" cy="321278"/>
                <a:chOff x="3929014" y="1881638"/>
                <a:chExt cx="286500" cy="321278"/>
              </a:xfrm>
            </p:grpSpPr>
            <p:cxnSp>
              <p:nvCxnSpPr>
                <p:cNvPr id="6701" name="Google Shape;6701;p66"/>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702" name="Google Shape;6702;p66"/>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3" name="Google Shape;6703;p66"/>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4" name="Google Shape;6704;p66"/>
            <p:cNvGrpSpPr/>
            <p:nvPr/>
          </p:nvGrpSpPr>
          <p:grpSpPr>
            <a:xfrm>
              <a:off x="4252606" y="1496185"/>
              <a:ext cx="324721" cy="463587"/>
              <a:chOff x="4252606" y="1496185"/>
              <a:chExt cx="324721" cy="463587"/>
            </a:xfrm>
          </p:grpSpPr>
          <p:grpSp>
            <p:nvGrpSpPr>
              <p:cNvPr id="6705" name="Google Shape;6705;p66"/>
              <p:cNvGrpSpPr/>
              <p:nvPr/>
            </p:nvGrpSpPr>
            <p:grpSpPr>
              <a:xfrm>
                <a:off x="4290828" y="1496185"/>
                <a:ext cx="286500" cy="361376"/>
                <a:chOff x="4290828" y="1496185"/>
                <a:chExt cx="286500" cy="361376"/>
              </a:xfrm>
            </p:grpSpPr>
            <p:cxnSp>
              <p:nvCxnSpPr>
                <p:cNvPr id="6706" name="Google Shape;6706;p66"/>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707" name="Google Shape;6707;p66"/>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8" name="Google Shape;6708;p66"/>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9" name="Google Shape;6709;p66"/>
            <p:cNvGrpSpPr/>
            <p:nvPr/>
          </p:nvGrpSpPr>
          <p:grpSpPr>
            <a:xfrm>
              <a:off x="4613643" y="1763716"/>
              <a:ext cx="325308" cy="439200"/>
              <a:chOff x="4613643" y="1763716"/>
              <a:chExt cx="325308" cy="439200"/>
            </a:xfrm>
          </p:grpSpPr>
          <p:grpSp>
            <p:nvGrpSpPr>
              <p:cNvPr id="6710" name="Google Shape;6710;p66"/>
              <p:cNvGrpSpPr/>
              <p:nvPr/>
            </p:nvGrpSpPr>
            <p:grpSpPr>
              <a:xfrm>
                <a:off x="4652451" y="1879538"/>
                <a:ext cx="286500" cy="323378"/>
                <a:chOff x="4652451" y="1879538"/>
                <a:chExt cx="286500" cy="323378"/>
              </a:xfrm>
            </p:grpSpPr>
            <p:cxnSp>
              <p:nvCxnSpPr>
                <p:cNvPr id="6711" name="Google Shape;6711;p66"/>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712" name="Google Shape;6712;p66"/>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3" name="Google Shape;6713;p66"/>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14" name="Google Shape;6714;p66"/>
          <p:cNvGrpSpPr/>
          <p:nvPr/>
        </p:nvGrpSpPr>
        <p:grpSpPr>
          <a:xfrm>
            <a:off x="3417981" y="2143759"/>
            <a:ext cx="1652173" cy="391517"/>
            <a:chOff x="3512551" y="2358270"/>
            <a:chExt cx="1597383" cy="378533"/>
          </a:xfrm>
        </p:grpSpPr>
        <p:cxnSp>
          <p:nvCxnSpPr>
            <p:cNvPr id="6715" name="Google Shape;6715;p66"/>
            <p:cNvCxnSpPr>
              <a:stCxn id="6716" idx="6"/>
              <a:endCxn id="6717"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718" name="Google Shape;6718;p66"/>
            <p:cNvGrpSpPr/>
            <p:nvPr/>
          </p:nvGrpSpPr>
          <p:grpSpPr>
            <a:xfrm>
              <a:off x="3512551" y="2358270"/>
              <a:ext cx="225647" cy="307714"/>
              <a:chOff x="2182679" y="2004714"/>
              <a:chExt cx="792300" cy="1080458"/>
            </a:xfrm>
          </p:grpSpPr>
          <p:cxnSp>
            <p:nvCxnSpPr>
              <p:cNvPr id="6719" name="Google Shape;6719;p66"/>
              <p:cNvCxnSpPr>
                <a:stCxn id="6720"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716" name="Google Shape;6716;p66"/>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6"/>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1" name="Google Shape;6721;p66"/>
            <p:cNvGrpSpPr/>
            <p:nvPr/>
          </p:nvGrpSpPr>
          <p:grpSpPr>
            <a:xfrm>
              <a:off x="3969644" y="2440153"/>
              <a:ext cx="225853" cy="296651"/>
              <a:chOff x="3775710" y="1729289"/>
              <a:chExt cx="136500" cy="179289"/>
            </a:xfrm>
          </p:grpSpPr>
          <p:cxnSp>
            <p:nvCxnSpPr>
              <p:cNvPr id="6722" name="Google Shape;6722;p66"/>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723" name="Google Shape;6723;p66"/>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6"/>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5" name="Google Shape;6725;p66"/>
            <p:cNvGrpSpPr/>
            <p:nvPr/>
          </p:nvGrpSpPr>
          <p:grpSpPr>
            <a:xfrm>
              <a:off x="4427051" y="2358270"/>
              <a:ext cx="225647" cy="307714"/>
              <a:chOff x="5393704" y="2004714"/>
              <a:chExt cx="792300" cy="1080458"/>
            </a:xfrm>
          </p:grpSpPr>
          <p:cxnSp>
            <p:nvCxnSpPr>
              <p:cNvPr id="6726" name="Google Shape;6726;p66"/>
              <p:cNvCxnSpPr>
                <a:stCxn id="6727"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728" name="Google Shape;6728;p66"/>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6"/>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9" name="Google Shape;6729;p66"/>
            <p:cNvGrpSpPr/>
            <p:nvPr/>
          </p:nvGrpSpPr>
          <p:grpSpPr>
            <a:xfrm>
              <a:off x="4884287" y="2440252"/>
              <a:ext cx="225647" cy="296532"/>
              <a:chOff x="6999166" y="2292572"/>
              <a:chExt cx="792300" cy="1041192"/>
            </a:xfrm>
          </p:grpSpPr>
          <p:cxnSp>
            <p:nvCxnSpPr>
              <p:cNvPr id="6730" name="Google Shape;6730;p66"/>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717" name="Google Shape;6717;p66"/>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6"/>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32" name="Google Shape;6732;p66"/>
          <p:cNvGrpSpPr/>
          <p:nvPr/>
        </p:nvGrpSpPr>
        <p:grpSpPr>
          <a:xfrm>
            <a:off x="6838789" y="979959"/>
            <a:ext cx="1581844" cy="732818"/>
            <a:chOff x="634175" y="2986275"/>
            <a:chExt cx="3147949" cy="1458344"/>
          </a:xfrm>
        </p:grpSpPr>
        <p:cxnSp>
          <p:nvCxnSpPr>
            <p:cNvPr id="6733" name="Google Shape;6733;p66"/>
            <p:cNvCxnSpPr>
              <a:stCxn id="6734" idx="4"/>
              <a:endCxn id="6735"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736" name="Google Shape;6736;p66"/>
            <p:cNvCxnSpPr>
              <a:stCxn id="6735" idx="0"/>
              <a:endCxn id="6737"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738" name="Google Shape;6738;p66"/>
            <p:cNvCxnSpPr>
              <a:stCxn id="6737" idx="4"/>
              <a:endCxn id="6739"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740" name="Google Shape;6740;p66"/>
            <p:cNvCxnSpPr>
              <a:stCxn id="6739" idx="0"/>
              <a:endCxn id="6741"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741" name="Google Shape;6741;p66"/>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37" name="Google Shape;6737;p66"/>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34" name="Google Shape;6734;p66"/>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39" name="Google Shape;6739;p66"/>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35" name="Google Shape;6735;p66"/>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742" name="Google Shape;6742;p66"/>
          <p:cNvGrpSpPr/>
          <p:nvPr/>
        </p:nvGrpSpPr>
        <p:grpSpPr>
          <a:xfrm>
            <a:off x="3406504" y="2674269"/>
            <a:ext cx="1675128" cy="313674"/>
            <a:chOff x="998425" y="1182125"/>
            <a:chExt cx="1065400" cy="199500"/>
          </a:xfrm>
        </p:grpSpPr>
        <p:sp>
          <p:nvSpPr>
            <p:cNvPr id="6743" name="Google Shape;6743;p6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8" name="Google Shape;6748;p66"/>
          <p:cNvGrpSpPr/>
          <p:nvPr/>
        </p:nvGrpSpPr>
        <p:grpSpPr>
          <a:xfrm>
            <a:off x="3406503" y="3630235"/>
            <a:ext cx="1675129" cy="525345"/>
            <a:chOff x="5194708" y="3484366"/>
            <a:chExt cx="3148148" cy="987304"/>
          </a:xfrm>
        </p:grpSpPr>
        <p:grpSp>
          <p:nvGrpSpPr>
            <p:cNvPr id="6749" name="Google Shape;6749;p66"/>
            <p:cNvGrpSpPr/>
            <p:nvPr/>
          </p:nvGrpSpPr>
          <p:grpSpPr>
            <a:xfrm>
              <a:off x="7531521" y="3484366"/>
              <a:ext cx="811335" cy="987304"/>
              <a:chOff x="3379425" y="1617275"/>
              <a:chExt cx="1090650" cy="1327200"/>
            </a:xfrm>
          </p:grpSpPr>
          <p:sp>
            <p:nvSpPr>
              <p:cNvPr id="6750" name="Google Shape;6750;p6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3" name="Google Shape;6753;p66"/>
            <p:cNvGrpSpPr/>
            <p:nvPr/>
          </p:nvGrpSpPr>
          <p:grpSpPr>
            <a:xfrm>
              <a:off x="6752546" y="3484366"/>
              <a:ext cx="811428" cy="987304"/>
              <a:chOff x="2332275" y="1617275"/>
              <a:chExt cx="1090775" cy="1327200"/>
            </a:xfrm>
          </p:grpSpPr>
          <p:sp>
            <p:nvSpPr>
              <p:cNvPr id="6754" name="Google Shape;6754;p6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7" name="Google Shape;6757;p66"/>
            <p:cNvGrpSpPr/>
            <p:nvPr/>
          </p:nvGrpSpPr>
          <p:grpSpPr>
            <a:xfrm>
              <a:off x="5973664" y="3484366"/>
              <a:ext cx="811335" cy="987304"/>
              <a:chOff x="1285250" y="1617275"/>
              <a:chExt cx="1090650" cy="1327200"/>
            </a:xfrm>
          </p:grpSpPr>
          <p:sp>
            <p:nvSpPr>
              <p:cNvPr id="6758" name="Google Shape;6758;p6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1" name="Google Shape;6761;p66"/>
            <p:cNvGrpSpPr/>
            <p:nvPr/>
          </p:nvGrpSpPr>
          <p:grpSpPr>
            <a:xfrm>
              <a:off x="5194708" y="3484366"/>
              <a:ext cx="811409" cy="987304"/>
              <a:chOff x="238125" y="1617275"/>
              <a:chExt cx="1090750" cy="1327200"/>
            </a:xfrm>
          </p:grpSpPr>
          <p:sp>
            <p:nvSpPr>
              <p:cNvPr id="6762" name="Google Shape;6762;p6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65" name="Google Shape;6765;p66"/>
          <p:cNvGrpSpPr/>
          <p:nvPr/>
        </p:nvGrpSpPr>
        <p:grpSpPr>
          <a:xfrm>
            <a:off x="6840188" y="2276124"/>
            <a:ext cx="1579046" cy="522230"/>
            <a:chOff x="6853641" y="2534077"/>
            <a:chExt cx="1515545" cy="501229"/>
          </a:xfrm>
        </p:grpSpPr>
        <p:grpSp>
          <p:nvGrpSpPr>
            <p:cNvPr id="6766" name="Google Shape;6766;p66"/>
            <p:cNvGrpSpPr/>
            <p:nvPr/>
          </p:nvGrpSpPr>
          <p:grpSpPr>
            <a:xfrm>
              <a:off x="6853641" y="2618923"/>
              <a:ext cx="1515545" cy="324556"/>
              <a:chOff x="6853641" y="2618923"/>
              <a:chExt cx="1515545" cy="324556"/>
            </a:xfrm>
          </p:grpSpPr>
          <p:sp>
            <p:nvSpPr>
              <p:cNvPr id="6767" name="Google Shape;6767;p66"/>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6"/>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6"/>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6"/>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6"/>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2" name="Google Shape;6772;p66"/>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6"/>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6"/>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6"/>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6"/>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7" name="Google Shape;6777;p66"/>
          <p:cNvGrpSpPr/>
          <p:nvPr/>
        </p:nvGrpSpPr>
        <p:grpSpPr>
          <a:xfrm>
            <a:off x="3435080" y="3151165"/>
            <a:ext cx="1617976" cy="346616"/>
            <a:chOff x="1808063" y="4294338"/>
            <a:chExt cx="3370782" cy="721817"/>
          </a:xfrm>
        </p:grpSpPr>
        <p:sp>
          <p:nvSpPr>
            <p:cNvPr id="6778" name="Google Shape;6778;p6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8" name="Google Shape;6788;p66"/>
          <p:cNvGrpSpPr/>
          <p:nvPr/>
        </p:nvGrpSpPr>
        <p:grpSpPr>
          <a:xfrm>
            <a:off x="5261076" y="3817915"/>
            <a:ext cx="1417067" cy="350605"/>
            <a:chOff x="4234950" y="2101012"/>
            <a:chExt cx="4219974" cy="1044090"/>
          </a:xfrm>
        </p:grpSpPr>
        <p:sp>
          <p:nvSpPr>
            <p:cNvPr id="6789" name="Google Shape;6789;p66"/>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6"/>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6"/>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6"/>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6"/>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6"/>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6"/>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6"/>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6"/>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6"/>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6"/>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6"/>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6"/>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6"/>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6"/>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6"/>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5" name="Google Shape;6805;p66"/>
          <p:cNvGrpSpPr/>
          <p:nvPr/>
        </p:nvGrpSpPr>
        <p:grpSpPr>
          <a:xfrm>
            <a:off x="6836548" y="1808672"/>
            <a:ext cx="1586327" cy="371557"/>
            <a:chOff x="1247650" y="2075423"/>
            <a:chExt cx="6648477" cy="1557238"/>
          </a:xfrm>
        </p:grpSpPr>
        <p:sp>
          <p:nvSpPr>
            <p:cNvPr id="6806" name="Google Shape;6806;p6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66"/>
          <p:cNvGrpSpPr/>
          <p:nvPr/>
        </p:nvGrpSpPr>
        <p:grpSpPr>
          <a:xfrm>
            <a:off x="5267818" y="961862"/>
            <a:ext cx="1415601" cy="1648533"/>
            <a:chOff x="1839112" y="2209163"/>
            <a:chExt cx="1918159" cy="2233784"/>
          </a:xfrm>
        </p:grpSpPr>
        <p:sp>
          <p:nvSpPr>
            <p:cNvPr id="6813" name="Google Shape;6813;p66"/>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6"/>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6"/>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16" name="Google Shape;6816;p66"/>
            <p:cNvCxnSpPr>
              <a:stCxn id="6813" idx="6"/>
              <a:endCxn id="6814"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817" name="Google Shape;6817;p66"/>
            <p:cNvCxnSpPr>
              <a:stCxn id="6814" idx="4"/>
              <a:endCxn id="6818"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819" name="Google Shape;6819;p66"/>
            <p:cNvCxnSpPr>
              <a:stCxn id="6818" idx="6"/>
              <a:endCxn id="6815"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820" name="Google Shape;6820;p66"/>
            <p:cNvCxnSpPr>
              <a:stCxn id="6815" idx="4"/>
              <a:endCxn id="6821"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818" name="Google Shape;6818;p66"/>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6"/>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6"/>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23" name="Google Shape;6823;p66"/>
            <p:cNvCxnSpPr>
              <a:endCxn id="6822"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824" name="Google Shape;6824;p66"/>
          <p:cNvGrpSpPr/>
          <p:nvPr/>
        </p:nvGrpSpPr>
        <p:grpSpPr>
          <a:xfrm>
            <a:off x="3425084" y="979946"/>
            <a:ext cx="1637968" cy="154942"/>
            <a:chOff x="238125" y="2506075"/>
            <a:chExt cx="7115411" cy="673075"/>
          </a:xfrm>
        </p:grpSpPr>
        <p:sp>
          <p:nvSpPr>
            <p:cNvPr id="6825" name="Google Shape;6825;p6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66"/>
          <p:cNvGrpSpPr/>
          <p:nvPr/>
        </p:nvGrpSpPr>
        <p:grpSpPr>
          <a:xfrm>
            <a:off x="1965820" y="1294664"/>
            <a:ext cx="1262932" cy="785408"/>
            <a:chOff x="548861" y="389676"/>
            <a:chExt cx="3843371" cy="2390163"/>
          </a:xfrm>
        </p:grpSpPr>
        <p:cxnSp>
          <p:nvCxnSpPr>
            <p:cNvPr id="6831" name="Google Shape;6831;p66"/>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832" name="Google Shape;6832;p66"/>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833" name="Google Shape;6833;p66"/>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834" name="Google Shape;6834;p66"/>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835" name="Google Shape;6835;p66"/>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836" name="Google Shape;6836;p66"/>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37" name="Google Shape;6837;p66"/>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838" name="Google Shape;6838;p66"/>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6"/>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6"/>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6"/>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6"/>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6"/>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4" name="Google Shape;6844;p66"/>
          <p:cNvGrpSpPr/>
          <p:nvPr/>
        </p:nvGrpSpPr>
        <p:grpSpPr>
          <a:xfrm>
            <a:off x="753952" y="2401541"/>
            <a:ext cx="1412054" cy="633562"/>
            <a:chOff x="1187400" y="2529299"/>
            <a:chExt cx="6769193" cy="2241903"/>
          </a:xfrm>
        </p:grpSpPr>
        <p:sp>
          <p:nvSpPr>
            <p:cNvPr id="6845" name="Google Shape;6845;p66"/>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846" name="Google Shape;6846;p66"/>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47" name="Google Shape;6847;p66"/>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48" name="Google Shape;6848;p66"/>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49" name="Google Shape;6849;p66"/>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50" name="Google Shape;6850;p66"/>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51" name="Google Shape;6851;p66"/>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852" name="Google Shape;6852;p66"/>
            <p:cNvCxnSpPr>
              <a:stCxn id="6845" idx="2"/>
              <a:endCxn id="6846"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53" name="Google Shape;6853;p66"/>
            <p:cNvCxnSpPr>
              <a:stCxn id="6847" idx="0"/>
              <a:endCxn id="6845"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54" name="Google Shape;6854;p66"/>
            <p:cNvCxnSpPr>
              <a:stCxn id="6847" idx="2"/>
              <a:endCxn id="6849"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55" name="Google Shape;6855;p66"/>
            <p:cNvCxnSpPr>
              <a:stCxn id="6848" idx="0"/>
              <a:endCxn id="6847"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56" name="Google Shape;6856;p66"/>
            <p:cNvCxnSpPr>
              <a:stCxn id="6846" idx="2"/>
              <a:endCxn id="6851"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57" name="Google Shape;6857;p66"/>
            <p:cNvCxnSpPr>
              <a:stCxn id="6850" idx="0"/>
              <a:endCxn id="6846"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858" name="Google Shape;6858;p66"/>
          <p:cNvGrpSpPr/>
          <p:nvPr/>
        </p:nvGrpSpPr>
        <p:grpSpPr>
          <a:xfrm>
            <a:off x="6840198" y="2894250"/>
            <a:ext cx="1579035" cy="540873"/>
            <a:chOff x="6895650" y="3126697"/>
            <a:chExt cx="1436662" cy="492105"/>
          </a:xfrm>
        </p:grpSpPr>
        <p:sp>
          <p:nvSpPr>
            <p:cNvPr id="6859" name="Google Shape;6859;p66"/>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6"/>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6"/>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6"/>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6"/>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4" name="Google Shape;6864;p66"/>
            <p:cNvGrpSpPr/>
            <p:nvPr/>
          </p:nvGrpSpPr>
          <p:grpSpPr>
            <a:xfrm>
              <a:off x="6995957" y="3335810"/>
              <a:ext cx="1230393" cy="71754"/>
              <a:chOff x="6995957" y="3287964"/>
              <a:chExt cx="1230393" cy="71754"/>
            </a:xfrm>
          </p:grpSpPr>
          <p:sp>
            <p:nvSpPr>
              <p:cNvPr id="6865" name="Google Shape;6865;p66"/>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6"/>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6"/>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6"/>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6"/>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70" name="Google Shape;6870;p66"/>
          <p:cNvGrpSpPr/>
          <p:nvPr/>
        </p:nvGrpSpPr>
        <p:grpSpPr>
          <a:xfrm>
            <a:off x="6838780" y="3531013"/>
            <a:ext cx="1581862" cy="650625"/>
            <a:chOff x="6777990" y="3710194"/>
            <a:chExt cx="1646915" cy="677382"/>
          </a:xfrm>
        </p:grpSpPr>
        <p:grpSp>
          <p:nvGrpSpPr>
            <p:cNvPr id="6871" name="Google Shape;6871;p66"/>
            <p:cNvGrpSpPr/>
            <p:nvPr/>
          </p:nvGrpSpPr>
          <p:grpSpPr>
            <a:xfrm>
              <a:off x="6777990" y="3874492"/>
              <a:ext cx="411129" cy="513083"/>
              <a:chOff x="6777990" y="3874492"/>
              <a:chExt cx="411129" cy="513083"/>
            </a:xfrm>
          </p:grpSpPr>
          <p:cxnSp>
            <p:nvCxnSpPr>
              <p:cNvPr id="6872" name="Google Shape;6872;p66"/>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873" name="Google Shape;6873;p66"/>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66"/>
            <p:cNvGrpSpPr/>
            <p:nvPr/>
          </p:nvGrpSpPr>
          <p:grpSpPr>
            <a:xfrm>
              <a:off x="7188425" y="3710194"/>
              <a:ext cx="411123" cy="520535"/>
              <a:chOff x="7188425" y="3710194"/>
              <a:chExt cx="411123" cy="520535"/>
            </a:xfrm>
          </p:grpSpPr>
          <p:cxnSp>
            <p:nvCxnSpPr>
              <p:cNvPr id="6875" name="Google Shape;6875;p66"/>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876" name="Google Shape;6876;p66"/>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7" name="Google Shape;6877;p66"/>
            <p:cNvGrpSpPr/>
            <p:nvPr/>
          </p:nvGrpSpPr>
          <p:grpSpPr>
            <a:xfrm>
              <a:off x="7603341" y="3874492"/>
              <a:ext cx="411474" cy="513083"/>
              <a:chOff x="7603341" y="3874492"/>
              <a:chExt cx="411474" cy="513083"/>
            </a:xfrm>
          </p:grpSpPr>
          <p:cxnSp>
            <p:nvCxnSpPr>
              <p:cNvPr id="6878" name="Google Shape;6878;p66"/>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879" name="Google Shape;6879;p66"/>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0" name="Google Shape;6880;p66"/>
            <p:cNvGrpSpPr/>
            <p:nvPr/>
          </p:nvGrpSpPr>
          <p:grpSpPr>
            <a:xfrm>
              <a:off x="8013776" y="3722847"/>
              <a:ext cx="411129" cy="507881"/>
              <a:chOff x="8013776" y="3722847"/>
              <a:chExt cx="411129" cy="507881"/>
            </a:xfrm>
          </p:grpSpPr>
          <p:cxnSp>
            <p:nvCxnSpPr>
              <p:cNvPr id="6881" name="Google Shape;6881;p66"/>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882" name="Google Shape;6882;p66"/>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83" name="Google Shape;6883;p66"/>
          <p:cNvGrpSpPr/>
          <p:nvPr/>
        </p:nvGrpSpPr>
        <p:grpSpPr>
          <a:xfrm>
            <a:off x="5258295" y="2703853"/>
            <a:ext cx="1421889" cy="1020603"/>
            <a:chOff x="5190863" y="2824811"/>
            <a:chExt cx="1544860" cy="1108869"/>
          </a:xfrm>
        </p:grpSpPr>
        <p:grpSp>
          <p:nvGrpSpPr>
            <p:cNvPr id="6884" name="Google Shape;6884;p66"/>
            <p:cNvGrpSpPr/>
            <p:nvPr/>
          </p:nvGrpSpPr>
          <p:grpSpPr>
            <a:xfrm>
              <a:off x="5938695" y="3176919"/>
              <a:ext cx="685761" cy="404739"/>
              <a:chOff x="5938695" y="3176919"/>
              <a:chExt cx="685761" cy="404739"/>
            </a:xfrm>
          </p:grpSpPr>
          <p:grpSp>
            <p:nvGrpSpPr>
              <p:cNvPr id="6885" name="Google Shape;6885;p66"/>
              <p:cNvGrpSpPr/>
              <p:nvPr/>
            </p:nvGrpSpPr>
            <p:grpSpPr>
              <a:xfrm>
                <a:off x="5938695" y="3176919"/>
                <a:ext cx="685761" cy="404739"/>
                <a:chOff x="5938695" y="3176919"/>
                <a:chExt cx="685761" cy="404739"/>
              </a:xfrm>
            </p:grpSpPr>
            <p:sp>
              <p:nvSpPr>
                <p:cNvPr id="6886" name="Google Shape;6886;p66"/>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6"/>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8" name="Google Shape;6888;p66"/>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66"/>
            <p:cNvGrpSpPr/>
            <p:nvPr/>
          </p:nvGrpSpPr>
          <p:grpSpPr>
            <a:xfrm>
              <a:off x="5305233" y="3176835"/>
              <a:ext cx="685971" cy="404655"/>
              <a:chOff x="5305233" y="3176835"/>
              <a:chExt cx="685971" cy="404655"/>
            </a:xfrm>
          </p:grpSpPr>
          <p:grpSp>
            <p:nvGrpSpPr>
              <p:cNvPr id="6890" name="Google Shape;6890;p66"/>
              <p:cNvGrpSpPr/>
              <p:nvPr/>
            </p:nvGrpSpPr>
            <p:grpSpPr>
              <a:xfrm>
                <a:off x="5305233" y="3176835"/>
                <a:ext cx="685971" cy="404655"/>
                <a:chOff x="5305233" y="3176835"/>
                <a:chExt cx="685971" cy="404655"/>
              </a:xfrm>
            </p:grpSpPr>
            <p:sp>
              <p:nvSpPr>
                <p:cNvPr id="6891" name="Google Shape;6891;p66"/>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6"/>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3" name="Google Shape;6893;p66"/>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4" name="Google Shape;6894;p66"/>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5" name="Google Shape;6895;p66"/>
            <p:cNvGrpSpPr/>
            <p:nvPr/>
          </p:nvGrpSpPr>
          <p:grpSpPr>
            <a:xfrm>
              <a:off x="5657361" y="2824811"/>
              <a:ext cx="1078361" cy="404655"/>
              <a:chOff x="5657361" y="2824811"/>
              <a:chExt cx="1078361" cy="404655"/>
            </a:xfrm>
          </p:grpSpPr>
          <p:grpSp>
            <p:nvGrpSpPr>
              <p:cNvPr id="6896" name="Google Shape;6896;p66"/>
              <p:cNvGrpSpPr/>
              <p:nvPr/>
            </p:nvGrpSpPr>
            <p:grpSpPr>
              <a:xfrm>
                <a:off x="5657361" y="2824811"/>
                <a:ext cx="1078361" cy="404655"/>
                <a:chOff x="5657361" y="2824811"/>
                <a:chExt cx="1078361" cy="404655"/>
              </a:xfrm>
            </p:grpSpPr>
            <p:grpSp>
              <p:nvGrpSpPr>
                <p:cNvPr id="6897" name="Google Shape;6897;p66"/>
                <p:cNvGrpSpPr/>
                <p:nvPr/>
              </p:nvGrpSpPr>
              <p:grpSpPr>
                <a:xfrm>
                  <a:off x="5938485" y="2824811"/>
                  <a:ext cx="797237" cy="404655"/>
                  <a:chOff x="5938485" y="2824811"/>
                  <a:chExt cx="797237" cy="404655"/>
                </a:xfrm>
              </p:grpSpPr>
              <p:sp>
                <p:nvSpPr>
                  <p:cNvPr id="6898" name="Google Shape;6898;p66"/>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6"/>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0" name="Google Shape;6900;p66"/>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1" name="Google Shape;6901;p66"/>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2" name="Google Shape;6902;p66"/>
            <p:cNvGrpSpPr/>
            <p:nvPr/>
          </p:nvGrpSpPr>
          <p:grpSpPr>
            <a:xfrm>
              <a:off x="5190863" y="3528942"/>
              <a:ext cx="1078026" cy="404739"/>
              <a:chOff x="5190863" y="3528942"/>
              <a:chExt cx="1078026" cy="404739"/>
            </a:xfrm>
          </p:grpSpPr>
          <p:sp>
            <p:nvSpPr>
              <p:cNvPr id="6903" name="Google Shape;6903;p66"/>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4" name="Google Shape;6904;p66"/>
              <p:cNvGrpSpPr/>
              <p:nvPr/>
            </p:nvGrpSpPr>
            <p:grpSpPr>
              <a:xfrm>
                <a:off x="5190863" y="3528942"/>
                <a:ext cx="1078026" cy="404739"/>
                <a:chOff x="5190863" y="3528942"/>
                <a:chExt cx="1078026" cy="404739"/>
              </a:xfrm>
            </p:grpSpPr>
            <p:sp>
              <p:nvSpPr>
                <p:cNvPr id="6905" name="Google Shape;6905;p66"/>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6"/>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07" name="Google Shape;6907;p66"/>
          <p:cNvGrpSpPr/>
          <p:nvPr/>
        </p:nvGrpSpPr>
        <p:grpSpPr>
          <a:xfrm>
            <a:off x="724302" y="1268321"/>
            <a:ext cx="1086719" cy="879487"/>
            <a:chOff x="803162" y="1474292"/>
            <a:chExt cx="1086719" cy="879487"/>
          </a:xfrm>
        </p:grpSpPr>
        <p:grpSp>
          <p:nvGrpSpPr>
            <p:cNvPr id="6908" name="Google Shape;6908;p66"/>
            <p:cNvGrpSpPr/>
            <p:nvPr/>
          </p:nvGrpSpPr>
          <p:grpSpPr>
            <a:xfrm>
              <a:off x="803162" y="1625948"/>
              <a:ext cx="445856" cy="576579"/>
              <a:chOff x="803162" y="1625948"/>
              <a:chExt cx="445856" cy="576579"/>
            </a:xfrm>
          </p:grpSpPr>
          <p:sp>
            <p:nvSpPr>
              <p:cNvPr id="6909" name="Google Shape;6909;p66"/>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0" name="Google Shape;6910;p66"/>
              <p:cNvGrpSpPr/>
              <p:nvPr/>
            </p:nvGrpSpPr>
            <p:grpSpPr>
              <a:xfrm>
                <a:off x="1056023" y="1625948"/>
                <a:ext cx="192995" cy="576579"/>
                <a:chOff x="1056023" y="1625948"/>
                <a:chExt cx="192995" cy="576579"/>
              </a:xfrm>
            </p:grpSpPr>
            <p:sp>
              <p:nvSpPr>
                <p:cNvPr id="6911" name="Google Shape;6911;p66"/>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6"/>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6"/>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6"/>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6"/>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16" name="Google Shape;6916;p66"/>
            <p:cNvGrpSpPr/>
            <p:nvPr/>
          </p:nvGrpSpPr>
          <p:grpSpPr>
            <a:xfrm>
              <a:off x="1371406" y="1474292"/>
              <a:ext cx="518475" cy="879487"/>
              <a:chOff x="1398231" y="1474292"/>
              <a:chExt cx="518475" cy="879487"/>
            </a:xfrm>
          </p:grpSpPr>
          <p:grpSp>
            <p:nvGrpSpPr>
              <p:cNvPr id="6917" name="Google Shape;6917;p66"/>
              <p:cNvGrpSpPr/>
              <p:nvPr/>
            </p:nvGrpSpPr>
            <p:grpSpPr>
              <a:xfrm>
                <a:off x="1398231" y="1474292"/>
                <a:ext cx="518475" cy="341643"/>
                <a:chOff x="1398231" y="1474292"/>
                <a:chExt cx="518475" cy="341643"/>
              </a:xfrm>
            </p:grpSpPr>
            <p:sp>
              <p:nvSpPr>
                <p:cNvPr id="6918" name="Google Shape;6918;p66"/>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9" name="Google Shape;6919;p66"/>
                <p:cNvGrpSpPr/>
                <p:nvPr/>
              </p:nvGrpSpPr>
              <p:grpSpPr>
                <a:xfrm>
                  <a:off x="1616453" y="1474292"/>
                  <a:ext cx="300253" cy="341643"/>
                  <a:chOff x="1616453" y="1475379"/>
                  <a:chExt cx="300253" cy="341643"/>
                </a:xfrm>
              </p:grpSpPr>
              <p:sp>
                <p:nvSpPr>
                  <p:cNvPr id="6920" name="Google Shape;6920;p66"/>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6"/>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6"/>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6"/>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6"/>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6"/>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6"/>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7" name="Google Shape;6927;p66"/>
                  <p:cNvGrpSpPr/>
                  <p:nvPr/>
                </p:nvGrpSpPr>
                <p:grpSpPr>
                  <a:xfrm>
                    <a:off x="1839639" y="1475379"/>
                    <a:ext cx="77067" cy="341643"/>
                    <a:chOff x="1839639" y="1475379"/>
                    <a:chExt cx="77067" cy="341643"/>
                  </a:xfrm>
                </p:grpSpPr>
                <p:sp>
                  <p:nvSpPr>
                    <p:cNvPr id="6928" name="Google Shape;6928;p66"/>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6"/>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30" name="Google Shape;6930;p66"/>
              <p:cNvGrpSpPr/>
              <p:nvPr/>
            </p:nvGrpSpPr>
            <p:grpSpPr>
              <a:xfrm>
                <a:off x="1398451" y="2012951"/>
                <a:ext cx="518255" cy="340828"/>
                <a:chOff x="1398451" y="2012951"/>
                <a:chExt cx="518255" cy="340828"/>
              </a:xfrm>
            </p:grpSpPr>
            <p:sp>
              <p:nvSpPr>
                <p:cNvPr id="6931" name="Google Shape;6931;p66"/>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2" name="Google Shape;6932;p66"/>
                <p:cNvGrpSpPr/>
                <p:nvPr/>
              </p:nvGrpSpPr>
              <p:grpSpPr>
                <a:xfrm>
                  <a:off x="1616453" y="2012951"/>
                  <a:ext cx="300253" cy="340828"/>
                  <a:chOff x="1616453" y="2013538"/>
                  <a:chExt cx="300253" cy="340828"/>
                </a:xfrm>
              </p:grpSpPr>
              <p:sp>
                <p:nvSpPr>
                  <p:cNvPr id="6933" name="Google Shape;6933;p66"/>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6"/>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6"/>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6"/>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6"/>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6"/>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6"/>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0" name="Google Shape;6940;p66"/>
                  <p:cNvGrpSpPr/>
                  <p:nvPr/>
                </p:nvGrpSpPr>
                <p:grpSpPr>
                  <a:xfrm>
                    <a:off x="1839639" y="2013538"/>
                    <a:ext cx="77067" cy="340828"/>
                    <a:chOff x="1839639" y="2013538"/>
                    <a:chExt cx="77067" cy="340828"/>
                  </a:xfrm>
                </p:grpSpPr>
                <p:sp>
                  <p:nvSpPr>
                    <p:cNvPr id="6941" name="Google Shape;6941;p66"/>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6"/>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943" name="Google Shape;6943;p66"/>
          <p:cNvGrpSpPr/>
          <p:nvPr/>
        </p:nvGrpSpPr>
        <p:grpSpPr>
          <a:xfrm>
            <a:off x="721126" y="3399508"/>
            <a:ext cx="1368681" cy="682918"/>
            <a:chOff x="724986" y="3605478"/>
            <a:chExt cx="1368681" cy="682918"/>
          </a:xfrm>
        </p:grpSpPr>
        <p:grpSp>
          <p:nvGrpSpPr>
            <p:cNvPr id="6944" name="Google Shape;6944;p66"/>
            <p:cNvGrpSpPr/>
            <p:nvPr/>
          </p:nvGrpSpPr>
          <p:grpSpPr>
            <a:xfrm>
              <a:off x="1289102" y="3823629"/>
              <a:ext cx="240442" cy="250435"/>
              <a:chOff x="-165066" y="3843615"/>
              <a:chExt cx="221259" cy="230455"/>
            </a:xfrm>
          </p:grpSpPr>
          <p:sp>
            <p:nvSpPr>
              <p:cNvPr id="6945" name="Google Shape;6945;p66"/>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6"/>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6"/>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6"/>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6"/>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6"/>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6"/>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6"/>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6"/>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6"/>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6"/>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6"/>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6"/>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6"/>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6"/>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6"/>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6"/>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6"/>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6"/>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6"/>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66"/>
            <p:cNvGrpSpPr/>
            <p:nvPr/>
          </p:nvGrpSpPr>
          <p:grpSpPr>
            <a:xfrm>
              <a:off x="724986" y="3605478"/>
              <a:ext cx="1368681" cy="682918"/>
              <a:chOff x="724986" y="3605478"/>
              <a:chExt cx="1368681" cy="682918"/>
            </a:xfrm>
          </p:grpSpPr>
          <p:grpSp>
            <p:nvGrpSpPr>
              <p:cNvPr id="6966" name="Google Shape;6966;p66"/>
              <p:cNvGrpSpPr/>
              <p:nvPr/>
            </p:nvGrpSpPr>
            <p:grpSpPr>
              <a:xfrm>
                <a:off x="1498221" y="4047614"/>
                <a:ext cx="529172" cy="240783"/>
                <a:chOff x="1498221" y="4047614"/>
                <a:chExt cx="529172" cy="240783"/>
              </a:xfrm>
            </p:grpSpPr>
            <p:grpSp>
              <p:nvGrpSpPr>
                <p:cNvPr id="6967" name="Google Shape;6967;p66"/>
                <p:cNvGrpSpPr/>
                <p:nvPr/>
              </p:nvGrpSpPr>
              <p:grpSpPr>
                <a:xfrm>
                  <a:off x="1826655" y="4224370"/>
                  <a:ext cx="200738" cy="25631"/>
                  <a:chOff x="1826655" y="4224370"/>
                  <a:chExt cx="200738" cy="25631"/>
                </a:xfrm>
              </p:grpSpPr>
              <p:sp>
                <p:nvSpPr>
                  <p:cNvPr id="6968" name="Google Shape;6968;p66"/>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6"/>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0" name="Google Shape;6970;p66"/>
                <p:cNvGrpSpPr/>
                <p:nvPr/>
              </p:nvGrpSpPr>
              <p:grpSpPr>
                <a:xfrm>
                  <a:off x="1498221" y="4047614"/>
                  <a:ext cx="328444" cy="240783"/>
                  <a:chOff x="1498221" y="4047614"/>
                  <a:chExt cx="328444" cy="240783"/>
                </a:xfrm>
              </p:grpSpPr>
              <p:sp>
                <p:nvSpPr>
                  <p:cNvPr id="6971" name="Google Shape;6971;p66"/>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2" name="Google Shape;6972;p66"/>
                  <p:cNvGrpSpPr/>
                  <p:nvPr/>
                </p:nvGrpSpPr>
                <p:grpSpPr>
                  <a:xfrm>
                    <a:off x="1498221" y="4047614"/>
                    <a:ext cx="150566" cy="190416"/>
                    <a:chOff x="1498221" y="4047614"/>
                    <a:chExt cx="150566" cy="190416"/>
                  </a:xfrm>
                </p:grpSpPr>
                <p:sp>
                  <p:nvSpPr>
                    <p:cNvPr id="6973" name="Google Shape;6973;p66"/>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6"/>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75" name="Google Shape;6975;p66"/>
              <p:cNvGrpSpPr/>
              <p:nvPr/>
            </p:nvGrpSpPr>
            <p:grpSpPr>
              <a:xfrm>
                <a:off x="1560718" y="3800594"/>
                <a:ext cx="532948" cy="302090"/>
                <a:chOff x="1560718" y="3800594"/>
                <a:chExt cx="532948" cy="302090"/>
              </a:xfrm>
            </p:grpSpPr>
            <p:grpSp>
              <p:nvGrpSpPr>
                <p:cNvPr id="6976" name="Google Shape;6976;p66"/>
                <p:cNvGrpSpPr/>
                <p:nvPr/>
              </p:nvGrpSpPr>
              <p:grpSpPr>
                <a:xfrm>
                  <a:off x="1912179" y="3827344"/>
                  <a:ext cx="181487" cy="25631"/>
                  <a:chOff x="1912179" y="3827344"/>
                  <a:chExt cx="181487" cy="25631"/>
                </a:xfrm>
              </p:grpSpPr>
              <p:sp>
                <p:nvSpPr>
                  <p:cNvPr id="6977" name="Google Shape;6977;p66"/>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6"/>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66"/>
                <p:cNvGrpSpPr/>
                <p:nvPr/>
              </p:nvGrpSpPr>
              <p:grpSpPr>
                <a:xfrm>
                  <a:off x="1912179" y="4044505"/>
                  <a:ext cx="181487" cy="25622"/>
                  <a:chOff x="1912179" y="4044506"/>
                  <a:chExt cx="181487" cy="25622"/>
                </a:xfrm>
              </p:grpSpPr>
              <p:sp>
                <p:nvSpPr>
                  <p:cNvPr id="6980" name="Google Shape;6980;p66"/>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6"/>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2" name="Google Shape;6982;p66"/>
                <p:cNvGrpSpPr/>
                <p:nvPr/>
              </p:nvGrpSpPr>
              <p:grpSpPr>
                <a:xfrm>
                  <a:off x="1560718" y="3800594"/>
                  <a:ext cx="351472" cy="302090"/>
                  <a:chOff x="1560718" y="3800594"/>
                  <a:chExt cx="351472" cy="302090"/>
                </a:xfrm>
              </p:grpSpPr>
              <p:grpSp>
                <p:nvGrpSpPr>
                  <p:cNvPr id="6983" name="Google Shape;6983;p66"/>
                  <p:cNvGrpSpPr/>
                  <p:nvPr/>
                </p:nvGrpSpPr>
                <p:grpSpPr>
                  <a:xfrm>
                    <a:off x="1560718" y="3842857"/>
                    <a:ext cx="173586" cy="217131"/>
                    <a:chOff x="1560718" y="3842857"/>
                    <a:chExt cx="173586" cy="217131"/>
                  </a:xfrm>
                </p:grpSpPr>
                <p:sp>
                  <p:nvSpPr>
                    <p:cNvPr id="6984" name="Google Shape;6984;p66"/>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6"/>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6"/>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7" name="Google Shape;6987;p66"/>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6"/>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989" name="Google Shape;6989;p66"/>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0" name="Google Shape;6990;p66"/>
              <p:cNvGrpSpPr/>
              <p:nvPr/>
            </p:nvGrpSpPr>
            <p:grpSpPr>
              <a:xfrm>
                <a:off x="785350" y="3605478"/>
                <a:ext cx="535311" cy="249245"/>
                <a:chOff x="785350" y="3605478"/>
                <a:chExt cx="535311" cy="249245"/>
              </a:xfrm>
            </p:grpSpPr>
            <p:grpSp>
              <p:nvGrpSpPr>
                <p:cNvPr id="6991" name="Google Shape;6991;p66"/>
                <p:cNvGrpSpPr/>
                <p:nvPr/>
              </p:nvGrpSpPr>
              <p:grpSpPr>
                <a:xfrm>
                  <a:off x="785350" y="3605478"/>
                  <a:ext cx="376191" cy="102736"/>
                  <a:chOff x="785350" y="3605478"/>
                  <a:chExt cx="376191" cy="102736"/>
                </a:xfrm>
              </p:grpSpPr>
              <p:sp>
                <p:nvSpPr>
                  <p:cNvPr id="6992" name="Google Shape;6992;p66"/>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6"/>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6"/>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5" name="Google Shape;6995;p66"/>
                <p:cNvGrpSpPr/>
                <p:nvPr/>
              </p:nvGrpSpPr>
              <p:grpSpPr>
                <a:xfrm>
                  <a:off x="1161530" y="3655851"/>
                  <a:ext cx="159131" cy="198872"/>
                  <a:chOff x="1161530" y="3655851"/>
                  <a:chExt cx="159131" cy="198872"/>
                </a:xfrm>
              </p:grpSpPr>
              <p:sp>
                <p:nvSpPr>
                  <p:cNvPr id="6996" name="Google Shape;6996;p66"/>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6"/>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98" name="Google Shape;6998;p66"/>
              <p:cNvGrpSpPr/>
              <p:nvPr/>
            </p:nvGrpSpPr>
            <p:grpSpPr>
              <a:xfrm>
                <a:off x="785350" y="4047614"/>
                <a:ext cx="535311" cy="240783"/>
                <a:chOff x="785350" y="4047614"/>
                <a:chExt cx="535311" cy="240783"/>
              </a:xfrm>
            </p:grpSpPr>
            <p:grpSp>
              <p:nvGrpSpPr>
                <p:cNvPr id="6999" name="Google Shape;6999;p66"/>
                <p:cNvGrpSpPr/>
                <p:nvPr/>
              </p:nvGrpSpPr>
              <p:grpSpPr>
                <a:xfrm>
                  <a:off x="1161636" y="4047614"/>
                  <a:ext cx="159025" cy="190415"/>
                  <a:chOff x="1161636" y="4047614"/>
                  <a:chExt cx="159025" cy="190415"/>
                </a:xfrm>
              </p:grpSpPr>
              <p:sp>
                <p:nvSpPr>
                  <p:cNvPr id="7000" name="Google Shape;7000;p66"/>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6"/>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2" name="Google Shape;7002;p66"/>
                <p:cNvGrpSpPr/>
                <p:nvPr/>
              </p:nvGrpSpPr>
              <p:grpSpPr>
                <a:xfrm>
                  <a:off x="785350" y="4185661"/>
                  <a:ext cx="376191" cy="102736"/>
                  <a:chOff x="785350" y="4185661"/>
                  <a:chExt cx="376191" cy="102736"/>
                </a:xfrm>
              </p:grpSpPr>
              <p:sp>
                <p:nvSpPr>
                  <p:cNvPr id="7003" name="Google Shape;7003;p66"/>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6"/>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6"/>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06" name="Google Shape;7006;p66"/>
              <p:cNvGrpSpPr/>
              <p:nvPr/>
            </p:nvGrpSpPr>
            <p:grpSpPr>
              <a:xfrm>
                <a:off x="1501054" y="3605478"/>
                <a:ext cx="526340" cy="249240"/>
                <a:chOff x="1501054" y="3605478"/>
                <a:chExt cx="526340" cy="249240"/>
              </a:xfrm>
            </p:grpSpPr>
            <p:grpSp>
              <p:nvGrpSpPr>
                <p:cNvPr id="7007" name="Google Shape;7007;p66"/>
                <p:cNvGrpSpPr/>
                <p:nvPr/>
              </p:nvGrpSpPr>
              <p:grpSpPr>
                <a:xfrm>
                  <a:off x="1834208" y="3643867"/>
                  <a:ext cx="193185" cy="25622"/>
                  <a:chOff x="1834208" y="3643867"/>
                  <a:chExt cx="193185" cy="25622"/>
                </a:xfrm>
              </p:grpSpPr>
              <p:sp>
                <p:nvSpPr>
                  <p:cNvPr id="7008" name="Google Shape;7008;p66"/>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6"/>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0" name="Google Shape;7010;p66"/>
                <p:cNvGrpSpPr/>
                <p:nvPr/>
              </p:nvGrpSpPr>
              <p:grpSpPr>
                <a:xfrm>
                  <a:off x="1501054" y="3605478"/>
                  <a:ext cx="333165" cy="249240"/>
                  <a:chOff x="1501054" y="3605478"/>
                  <a:chExt cx="333165" cy="249240"/>
                </a:xfrm>
              </p:grpSpPr>
              <p:sp>
                <p:nvSpPr>
                  <p:cNvPr id="7011" name="Google Shape;7011;p66"/>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2" name="Google Shape;7012;p66"/>
                  <p:cNvGrpSpPr/>
                  <p:nvPr/>
                </p:nvGrpSpPr>
                <p:grpSpPr>
                  <a:xfrm>
                    <a:off x="1501054" y="3655851"/>
                    <a:ext cx="155286" cy="198867"/>
                    <a:chOff x="1501054" y="3655851"/>
                    <a:chExt cx="155286" cy="198867"/>
                  </a:xfrm>
                </p:grpSpPr>
                <p:sp>
                  <p:nvSpPr>
                    <p:cNvPr id="7013" name="Google Shape;7013;p66"/>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6"/>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15" name="Google Shape;7015;p66"/>
              <p:cNvGrpSpPr/>
              <p:nvPr/>
            </p:nvGrpSpPr>
            <p:grpSpPr>
              <a:xfrm>
                <a:off x="724986" y="3800594"/>
                <a:ext cx="532950" cy="302090"/>
                <a:chOff x="724986" y="3800594"/>
                <a:chExt cx="532950" cy="302090"/>
              </a:xfrm>
            </p:grpSpPr>
            <p:grpSp>
              <p:nvGrpSpPr>
                <p:cNvPr id="7016" name="Google Shape;7016;p66"/>
                <p:cNvGrpSpPr/>
                <p:nvPr/>
              </p:nvGrpSpPr>
              <p:grpSpPr>
                <a:xfrm>
                  <a:off x="724986" y="4044367"/>
                  <a:ext cx="181314" cy="25626"/>
                  <a:chOff x="724986" y="4044367"/>
                  <a:chExt cx="181314" cy="25626"/>
                </a:xfrm>
              </p:grpSpPr>
              <p:sp>
                <p:nvSpPr>
                  <p:cNvPr id="7017" name="Google Shape;7017;p66"/>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6"/>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66"/>
                <p:cNvGrpSpPr/>
                <p:nvPr/>
              </p:nvGrpSpPr>
              <p:grpSpPr>
                <a:xfrm>
                  <a:off x="906290" y="3800594"/>
                  <a:ext cx="351646" cy="302090"/>
                  <a:chOff x="906290" y="3800594"/>
                  <a:chExt cx="351646" cy="302090"/>
                </a:xfrm>
              </p:grpSpPr>
              <p:grpSp>
                <p:nvGrpSpPr>
                  <p:cNvPr id="7020" name="Google Shape;7020;p66"/>
                  <p:cNvGrpSpPr/>
                  <p:nvPr/>
                </p:nvGrpSpPr>
                <p:grpSpPr>
                  <a:xfrm>
                    <a:off x="1084172" y="3842857"/>
                    <a:ext cx="173764" cy="217131"/>
                    <a:chOff x="1084172" y="3842857"/>
                    <a:chExt cx="173764" cy="217131"/>
                  </a:xfrm>
                </p:grpSpPr>
                <p:grpSp>
                  <p:nvGrpSpPr>
                    <p:cNvPr id="7021" name="Google Shape;7021;p66"/>
                    <p:cNvGrpSpPr/>
                    <p:nvPr/>
                  </p:nvGrpSpPr>
                  <p:grpSpPr>
                    <a:xfrm>
                      <a:off x="1156862" y="3936509"/>
                      <a:ext cx="101073" cy="25622"/>
                      <a:chOff x="1156862" y="3936509"/>
                      <a:chExt cx="101073" cy="25622"/>
                    </a:xfrm>
                  </p:grpSpPr>
                  <p:sp>
                    <p:nvSpPr>
                      <p:cNvPr id="7022" name="Google Shape;7022;p66"/>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6"/>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24" name="Google Shape;7024;p66"/>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25" name="Google Shape;7025;p66"/>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6"/>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66"/>
                <p:cNvGrpSpPr/>
                <p:nvPr/>
              </p:nvGrpSpPr>
              <p:grpSpPr>
                <a:xfrm>
                  <a:off x="724986" y="3830189"/>
                  <a:ext cx="189533" cy="25626"/>
                  <a:chOff x="724986" y="3830189"/>
                  <a:chExt cx="189533" cy="25626"/>
                </a:xfrm>
              </p:grpSpPr>
              <p:sp>
                <p:nvSpPr>
                  <p:cNvPr id="7028" name="Google Shape;7028;p66"/>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6"/>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030" name="Google Shape;7030;p66"/>
          <p:cNvGrpSpPr/>
          <p:nvPr/>
        </p:nvGrpSpPr>
        <p:grpSpPr>
          <a:xfrm>
            <a:off x="2249438" y="2249669"/>
            <a:ext cx="948701" cy="935378"/>
            <a:chOff x="2253298" y="2428317"/>
            <a:chExt cx="948701" cy="935378"/>
          </a:xfrm>
        </p:grpSpPr>
        <p:sp>
          <p:nvSpPr>
            <p:cNvPr id="7031" name="Google Shape;7031;p66"/>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6"/>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6"/>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6"/>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6"/>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6"/>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6"/>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6"/>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6"/>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6"/>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6"/>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6"/>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6"/>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6"/>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6"/>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6"/>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6"/>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6"/>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6"/>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6"/>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6"/>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6"/>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6"/>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6"/>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6"/>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6"/>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6"/>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6"/>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6"/>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6"/>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6"/>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6"/>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6"/>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67" name="Shape 7067"/>
        <p:cNvGrpSpPr/>
        <p:nvPr/>
      </p:nvGrpSpPr>
      <p:grpSpPr>
        <a:xfrm>
          <a:off x="0" y="0"/>
          <a:ext cx="0" cy="0"/>
          <a:chOff x="0" y="0"/>
          <a:chExt cx="0" cy="0"/>
        </a:xfrm>
      </p:grpSpPr>
      <p:grpSp>
        <p:nvGrpSpPr>
          <p:cNvPr id="7068" name="Google Shape;7068;p67"/>
          <p:cNvGrpSpPr/>
          <p:nvPr/>
        </p:nvGrpSpPr>
        <p:grpSpPr>
          <a:xfrm>
            <a:off x="3339745" y="952988"/>
            <a:ext cx="2363393" cy="1017867"/>
            <a:chOff x="3292400" y="1219146"/>
            <a:chExt cx="2615240" cy="1110239"/>
          </a:xfrm>
        </p:grpSpPr>
        <p:sp>
          <p:nvSpPr>
            <p:cNvPr id="7069" name="Google Shape;7069;p67"/>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7070" name="Google Shape;7070;p67"/>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71" name="Google Shape;7071;p67"/>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072" name="Google Shape;7072;p67"/>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073" name="Google Shape;7073;p67"/>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074" name="Google Shape;7074;p67"/>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075" name="Google Shape;7075;p67"/>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076" name="Google Shape;7076;p67"/>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077" name="Google Shape;7077;p67"/>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078" name="Google Shape;7078;p67"/>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079" name="Google Shape;7079;p67"/>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080" name="Google Shape;7080;p67"/>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081" name="Google Shape;7081;p67"/>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082" name="Google Shape;7082;p67"/>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083" name="Google Shape;7083;p67"/>
            <p:cNvGrpSpPr/>
            <p:nvPr/>
          </p:nvGrpSpPr>
          <p:grpSpPr>
            <a:xfrm>
              <a:off x="3748438" y="1378608"/>
              <a:ext cx="2159202" cy="903971"/>
              <a:chOff x="1683525" y="2179850"/>
              <a:chExt cx="4519050" cy="2134525"/>
            </a:xfrm>
          </p:grpSpPr>
          <p:sp>
            <p:nvSpPr>
              <p:cNvPr id="7084" name="Google Shape;7084;p6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85" name="Google Shape;7085;p6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86" name="Google Shape;7086;p6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87" name="Google Shape;7087;p6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88" name="Google Shape;7088;p6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89" name="Google Shape;7089;p6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90" name="Google Shape;7090;p6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91" name="Google Shape;7091;p6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92" name="Google Shape;7092;p6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93" name="Google Shape;7093;p6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94" name="Google Shape;7094;p6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95" name="Google Shape;7095;p6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7096" name="Google Shape;7096;p67"/>
          <p:cNvGraphicFramePr/>
          <p:nvPr/>
        </p:nvGraphicFramePr>
        <p:xfrm>
          <a:off x="5935838" y="2130461"/>
          <a:ext cx="3000000" cy="3000000"/>
        </p:xfrm>
        <a:graphic>
          <a:graphicData uri="http://schemas.openxmlformats.org/drawingml/2006/table">
            <a:tbl>
              <a:tblPr>
                <a:noFill/>
                <a:tableStyleId>{02DD1E76-0EFC-41D5-8E67-69DF25D8B14F}</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7097" name="Google Shape;7097;p67"/>
          <p:cNvGrpSpPr/>
          <p:nvPr/>
        </p:nvGrpSpPr>
        <p:grpSpPr>
          <a:xfrm>
            <a:off x="5935948" y="3189058"/>
            <a:ext cx="2496964" cy="1001454"/>
            <a:chOff x="1919611" y="789980"/>
            <a:chExt cx="1474179" cy="606868"/>
          </a:xfrm>
        </p:grpSpPr>
        <p:cxnSp>
          <p:nvCxnSpPr>
            <p:cNvPr id="7098" name="Google Shape;7098;p6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099" name="Google Shape;7099;p6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100" name="Google Shape;7100;p6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101" name="Google Shape;7101;p6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102" name="Google Shape;7102;p6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103" name="Google Shape;7103;p6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104" name="Google Shape;7104;p6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105" name="Google Shape;7105;p6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7"/>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112" name="Google Shape;7112;p67"/>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113" name="Google Shape;7113;p67"/>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114" name="Google Shape;7114;p6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5" name="Google Shape;7115;p67"/>
          <p:cNvGrpSpPr/>
          <p:nvPr/>
        </p:nvGrpSpPr>
        <p:grpSpPr>
          <a:xfrm>
            <a:off x="712562" y="998017"/>
            <a:ext cx="2394370" cy="976502"/>
            <a:chOff x="749309" y="1112739"/>
            <a:chExt cx="2371603" cy="976502"/>
          </a:xfrm>
        </p:grpSpPr>
        <p:sp>
          <p:nvSpPr>
            <p:cNvPr id="7116" name="Google Shape;7116;p67"/>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7"/>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7"/>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7"/>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7"/>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7"/>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7"/>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7"/>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7"/>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7"/>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7"/>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7"/>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7"/>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7"/>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7"/>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7"/>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7"/>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7"/>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7"/>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7"/>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7"/>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7"/>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7"/>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7"/>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7"/>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7"/>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7"/>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7"/>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148" name="Google Shape;7148;p67"/>
          <p:cNvGraphicFramePr/>
          <p:nvPr/>
        </p:nvGraphicFramePr>
        <p:xfrm>
          <a:off x="5935863" y="996311"/>
          <a:ext cx="3000000" cy="3000000"/>
        </p:xfrm>
        <a:graphic>
          <a:graphicData uri="http://schemas.openxmlformats.org/drawingml/2006/table">
            <a:tbl>
              <a:tblPr>
                <a:noFill/>
                <a:tableStyleId>{02DD1E76-0EFC-41D5-8E67-69DF25D8B14F}</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7149" name="Google Shape;7149;p67"/>
          <p:cNvGraphicFramePr/>
          <p:nvPr/>
        </p:nvGraphicFramePr>
        <p:xfrm>
          <a:off x="3342575" y="2130461"/>
          <a:ext cx="3000000" cy="3000000"/>
        </p:xfrm>
        <a:graphic>
          <a:graphicData uri="http://schemas.openxmlformats.org/drawingml/2006/table">
            <a:tbl>
              <a:tblPr>
                <a:noFill/>
                <a:tableStyleId>{02DD1E76-0EFC-41D5-8E67-69DF25D8B14F}</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150" name="Google Shape;7150;p67"/>
          <p:cNvGrpSpPr/>
          <p:nvPr/>
        </p:nvGrpSpPr>
        <p:grpSpPr>
          <a:xfrm>
            <a:off x="4086505" y="2517104"/>
            <a:ext cx="1517436" cy="74460"/>
            <a:chOff x="3980086" y="2804397"/>
            <a:chExt cx="1227600" cy="66900"/>
          </a:xfrm>
        </p:grpSpPr>
        <p:sp>
          <p:nvSpPr>
            <p:cNvPr id="7151" name="Google Shape;7151;p6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67"/>
          <p:cNvGrpSpPr/>
          <p:nvPr/>
        </p:nvGrpSpPr>
        <p:grpSpPr>
          <a:xfrm>
            <a:off x="4711569" y="2809692"/>
            <a:ext cx="892956" cy="74460"/>
            <a:chOff x="3980086" y="2804397"/>
            <a:chExt cx="1227600" cy="66900"/>
          </a:xfrm>
        </p:grpSpPr>
        <p:sp>
          <p:nvSpPr>
            <p:cNvPr id="7154" name="Google Shape;7154;p6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67"/>
          <p:cNvGrpSpPr/>
          <p:nvPr/>
        </p:nvGrpSpPr>
        <p:grpSpPr>
          <a:xfrm>
            <a:off x="3344661" y="3168575"/>
            <a:ext cx="2363244" cy="1005943"/>
            <a:chOff x="3358415" y="3361302"/>
            <a:chExt cx="2363244" cy="1024695"/>
          </a:xfrm>
        </p:grpSpPr>
        <p:grpSp>
          <p:nvGrpSpPr>
            <p:cNvPr id="7157" name="Google Shape;7157;p67"/>
            <p:cNvGrpSpPr/>
            <p:nvPr/>
          </p:nvGrpSpPr>
          <p:grpSpPr>
            <a:xfrm>
              <a:off x="3358415" y="3361302"/>
              <a:ext cx="441300" cy="1024695"/>
              <a:chOff x="3358415" y="3361302"/>
              <a:chExt cx="441300" cy="1024695"/>
            </a:xfrm>
          </p:grpSpPr>
          <p:sp>
            <p:nvSpPr>
              <p:cNvPr id="7158" name="Google Shape;7158;p67"/>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7"/>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7"/>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7"/>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7"/>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7"/>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67"/>
            <p:cNvGrpSpPr/>
            <p:nvPr/>
          </p:nvGrpSpPr>
          <p:grpSpPr>
            <a:xfrm>
              <a:off x="3838901" y="3361302"/>
              <a:ext cx="441300" cy="1024695"/>
              <a:chOff x="3838901" y="3361302"/>
              <a:chExt cx="441300" cy="1024695"/>
            </a:xfrm>
          </p:grpSpPr>
          <p:sp>
            <p:nvSpPr>
              <p:cNvPr id="7165" name="Google Shape;7165;p67"/>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7"/>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7"/>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7"/>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7"/>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7"/>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67"/>
            <p:cNvGrpSpPr/>
            <p:nvPr/>
          </p:nvGrpSpPr>
          <p:grpSpPr>
            <a:xfrm>
              <a:off x="4319387" y="3361302"/>
              <a:ext cx="441300" cy="1024695"/>
              <a:chOff x="4319387" y="3361302"/>
              <a:chExt cx="441300" cy="1024695"/>
            </a:xfrm>
          </p:grpSpPr>
          <p:sp>
            <p:nvSpPr>
              <p:cNvPr id="7172" name="Google Shape;7172;p67"/>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7"/>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7"/>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7"/>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7"/>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7"/>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8" name="Google Shape;7178;p67"/>
            <p:cNvGrpSpPr/>
            <p:nvPr/>
          </p:nvGrpSpPr>
          <p:grpSpPr>
            <a:xfrm>
              <a:off x="4799873" y="3361302"/>
              <a:ext cx="441300" cy="1024695"/>
              <a:chOff x="4799873" y="3361302"/>
              <a:chExt cx="441300" cy="1024695"/>
            </a:xfrm>
          </p:grpSpPr>
          <p:sp>
            <p:nvSpPr>
              <p:cNvPr id="7179" name="Google Shape;7179;p67"/>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7"/>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7"/>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7"/>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7"/>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7"/>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5" name="Google Shape;7185;p67"/>
            <p:cNvGrpSpPr/>
            <p:nvPr/>
          </p:nvGrpSpPr>
          <p:grpSpPr>
            <a:xfrm>
              <a:off x="5280360" y="3361302"/>
              <a:ext cx="441300" cy="1024695"/>
              <a:chOff x="5280360" y="3361302"/>
              <a:chExt cx="441300" cy="1024695"/>
            </a:xfrm>
          </p:grpSpPr>
          <p:sp>
            <p:nvSpPr>
              <p:cNvPr id="7186" name="Google Shape;7186;p67"/>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7"/>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7"/>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7"/>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7"/>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7"/>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192" name="Google Shape;7192;p67"/>
          <p:cNvGraphicFramePr/>
          <p:nvPr/>
        </p:nvGraphicFramePr>
        <p:xfrm>
          <a:off x="711088" y="2130461"/>
          <a:ext cx="3000000" cy="3000000"/>
        </p:xfrm>
        <a:graphic>
          <a:graphicData uri="http://schemas.openxmlformats.org/drawingml/2006/table">
            <a:tbl>
              <a:tblPr>
                <a:noFill/>
                <a:tableStyleId>{02DD1E76-0EFC-41D5-8E67-69DF25D8B14F}</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193" name="Google Shape;7193;p67"/>
          <p:cNvGrpSpPr/>
          <p:nvPr/>
        </p:nvGrpSpPr>
        <p:grpSpPr>
          <a:xfrm>
            <a:off x="712613" y="3180186"/>
            <a:ext cx="2403614" cy="1005900"/>
            <a:chOff x="726450" y="3372825"/>
            <a:chExt cx="2403614" cy="1005900"/>
          </a:xfrm>
        </p:grpSpPr>
        <p:grpSp>
          <p:nvGrpSpPr>
            <p:cNvPr id="7194" name="Google Shape;7194;p67"/>
            <p:cNvGrpSpPr/>
            <p:nvPr/>
          </p:nvGrpSpPr>
          <p:grpSpPr>
            <a:xfrm>
              <a:off x="726450" y="3696000"/>
              <a:ext cx="2403614" cy="500898"/>
              <a:chOff x="726450" y="3696000"/>
              <a:chExt cx="2403614" cy="500898"/>
            </a:xfrm>
          </p:grpSpPr>
          <p:sp>
            <p:nvSpPr>
              <p:cNvPr id="7195" name="Google Shape;7195;p67"/>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96" name="Google Shape;7196;p67"/>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197" name="Google Shape;7197;p67"/>
            <p:cNvGrpSpPr/>
            <p:nvPr/>
          </p:nvGrpSpPr>
          <p:grpSpPr>
            <a:xfrm>
              <a:off x="1348050" y="3372825"/>
              <a:ext cx="1720425" cy="1005900"/>
              <a:chOff x="1348050" y="3372825"/>
              <a:chExt cx="1720425" cy="1005900"/>
            </a:xfrm>
          </p:grpSpPr>
          <p:sp>
            <p:nvSpPr>
              <p:cNvPr id="7198" name="Google Shape;7198;p67"/>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99" name="Google Shape;7199;p67"/>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00" name="Google Shape;7200;p67"/>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01" name="Google Shape;7201;p67"/>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02" name="Google Shape;7202;p67"/>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203" name="Google Shape;7203;p67"/>
            <p:cNvGrpSpPr/>
            <p:nvPr/>
          </p:nvGrpSpPr>
          <p:grpSpPr>
            <a:xfrm>
              <a:off x="1455707" y="3731058"/>
              <a:ext cx="1491150" cy="417657"/>
              <a:chOff x="1455707" y="3731058"/>
              <a:chExt cx="1491150" cy="417657"/>
            </a:xfrm>
          </p:grpSpPr>
          <p:grpSp>
            <p:nvGrpSpPr>
              <p:cNvPr id="7204" name="Google Shape;7204;p67"/>
              <p:cNvGrpSpPr/>
              <p:nvPr/>
            </p:nvGrpSpPr>
            <p:grpSpPr>
              <a:xfrm>
                <a:off x="1472938" y="3745828"/>
                <a:ext cx="72126" cy="53788"/>
                <a:chOff x="1472938" y="3745828"/>
                <a:chExt cx="72126" cy="53788"/>
              </a:xfrm>
            </p:grpSpPr>
            <p:sp>
              <p:nvSpPr>
                <p:cNvPr id="7205" name="Google Shape;7205;p67"/>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7"/>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7" name="Google Shape;7207;p67"/>
              <p:cNvGrpSpPr/>
              <p:nvPr/>
            </p:nvGrpSpPr>
            <p:grpSpPr>
              <a:xfrm>
                <a:off x="1819181" y="4089633"/>
                <a:ext cx="72126" cy="53788"/>
                <a:chOff x="1819181" y="4089633"/>
                <a:chExt cx="72126" cy="53788"/>
              </a:xfrm>
            </p:grpSpPr>
            <p:sp>
              <p:nvSpPr>
                <p:cNvPr id="7208" name="Google Shape;7208;p67"/>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7"/>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0" name="Google Shape;7210;p67"/>
              <p:cNvGrpSpPr/>
              <p:nvPr/>
            </p:nvGrpSpPr>
            <p:grpSpPr>
              <a:xfrm>
                <a:off x="1455707" y="4084171"/>
                <a:ext cx="64321" cy="64544"/>
                <a:chOff x="1455707" y="4084171"/>
                <a:chExt cx="64321" cy="64544"/>
              </a:xfrm>
            </p:grpSpPr>
            <p:sp>
              <p:nvSpPr>
                <p:cNvPr id="7211" name="Google Shape;7211;p67"/>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7"/>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67"/>
              <p:cNvGrpSpPr/>
              <p:nvPr/>
            </p:nvGrpSpPr>
            <p:grpSpPr>
              <a:xfrm>
                <a:off x="1818610" y="3731058"/>
                <a:ext cx="64321" cy="64544"/>
                <a:chOff x="1818610" y="3731058"/>
                <a:chExt cx="64321" cy="64544"/>
              </a:xfrm>
            </p:grpSpPr>
            <p:sp>
              <p:nvSpPr>
                <p:cNvPr id="7214" name="Google Shape;7214;p67"/>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7"/>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6" name="Google Shape;7216;p67"/>
              <p:cNvGrpSpPr/>
              <p:nvPr/>
            </p:nvGrpSpPr>
            <p:grpSpPr>
              <a:xfrm>
                <a:off x="2172491" y="4089633"/>
                <a:ext cx="72126" cy="53788"/>
                <a:chOff x="2172491" y="4089633"/>
                <a:chExt cx="72126" cy="53788"/>
              </a:xfrm>
            </p:grpSpPr>
            <p:sp>
              <p:nvSpPr>
                <p:cNvPr id="7217" name="Google Shape;7217;p67"/>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7"/>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9" name="Google Shape;7219;p67"/>
              <p:cNvGrpSpPr/>
              <p:nvPr/>
            </p:nvGrpSpPr>
            <p:grpSpPr>
              <a:xfrm>
                <a:off x="2171920" y="3731058"/>
                <a:ext cx="64321" cy="64544"/>
                <a:chOff x="2171920" y="3731058"/>
                <a:chExt cx="64321" cy="64544"/>
              </a:xfrm>
            </p:grpSpPr>
            <p:sp>
              <p:nvSpPr>
                <p:cNvPr id="7220" name="Google Shape;7220;p67"/>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7"/>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2" name="Google Shape;7222;p67"/>
              <p:cNvGrpSpPr/>
              <p:nvPr/>
            </p:nvGrpSpPr>
            <p:grpSpPr>
              <a:xfrm>
                <a:off x="2874730" y="3745828"/>
                <a:ext cx="72126" cy="53788"/>
                <a:chOff x="2874730" y="3745828"/>
                <a:chExt cx="72126" cy="53788"/>
              </a:xfrm>
            </p:grpSpPr>
            <p:sp>
              <p:nvSpPr>
                <p:cNvPr id="7223" name="Google Shape;7223;p67"/>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7"/>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5" name="Google Shape;7225;p67"/>
              <p:cNvGrpSpPr/>
              <p:nvPr/>
            </p:nvGrpSpPr>
            <p:grpSpPr>
              <a:xfrm>
                <a:off x="2878589" y="4081481"/>
                <a:ext cx="64321" cy="64544"/>
                <a:chOff x="2878589" y="4081481"/>
                <a:chExt cx="64321" cy="64544"/>
              </a:xfrm>
            </p:grpSpPr>
            <p:sp>
              <p:nvSpPr>
                <p:cNvPr id="7226" name="Google Shape;7226;p67"/>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7"/>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8" name="Google Shape;7228;p67"/>
              <p:cNvGrpSpPr/>
              <p:nvPr/>
            </p:nvGrpSpPr>
            <p:grpSpPr>
              <a:xfrm>
                <a:off x="2525796" y="4089633"/>
                <a:ext cx="72126" cy="53788"/>
                <a:chOff x="2525796" y="4089633"/>
                <a:chExt cx="72126" cy="53788"/>
              </a:xfrm>
            </p:grpSpPr>
            <p:sp>
              <p:nvSpPr>
                <p:cNvPr id="7229" name="Google Shape;7229;p67"/>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7"/>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67"/>
              <p:cNvGrpSpPr/>
              <p:nvPr/>
            </p:nvGrpSpPr>
            <p:grpSpPr>
              <a:xfrm>
                <a:off x="2525225" y="3731058"/>
                <a:ext cx="64321" cy="64544"/>
                <a:chOff x="2525225" y="3731058"/>
                <a:chExt cx="64321" cy="64544"/>
              </a:xfrm>
            </p:grpSpPr>
            <p:sp>
              <p:nvSpPr>
                <p:cNvPr id="7232" name="Google Shape;7232;p67"/>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7"/>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grpSp>
        <p:nvGrpSpPr>
          <p:cNvPr id="660" name="Google Shape;660;p32"/>
          <p:cNvGrpSpPr/>
          <p:nvPr/>
        </p:nvGrpSpPr>
        <p:grpSpPr>
          <a:xfrm>
            <a:off x="5092875" y="1785108"/>
            <a:ext cx="3330600" cy="2854800"/>
            <a:chOff x="5092875" y="1785108"/>
            <a:chExt cx="3330600" cy="2854800"/>
          </a:xfrm>
        </p:grpSpPr>
        <p:sp>
          <p:nvSpPr>
            <p:cNvPr id="661" name="Google Shape;661;p32"/>
            <p:cNvSpPr/>
            <p:nvPr/>
          </p:nvSpPr>
          <p:spPr>
            <a:xfrm>
              <a:off x="5092875" y="1785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2"/>
            <p:cNvSpPr/>
            <p:nvPr/>
          </p:nvSpPr>
          <p:spPr>
            <a:xfrm>
              <a:off x="5330775" y="1785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2"/>
            <p:cNvSpPr/>
            <p:nvPr/>
          </p:nvSpPr>
          <p:spPr>
            <a:xfrm>
              <a:off x="5568675" y="1785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2"/>
            <p:cNvSpPr/>
            <p:nvPr/>
          </p:nvSpPr>
          <p:spPr>
            <a:xfrm>
              <a:off x="5806575" y="1785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2"/>
            <p:cNvSpPr/>
            <p:nvPr/>
          </p:nvSpPr>
          <p:spPr>
            <a:xfrm>
              <a:off x="6044475" y="1785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2"/>
            <p:cNvSpPr/>
            <p:nvPr/>
          </p:nvSpPr>
          <p:spPr>
            <a:xfrm>
              <a:off x="6282375" y="1785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2"/>
            <p:cNvSpPr/>
            <p:nvPr/>
          </p:nvSpPr>
          <p:spPr>
            <a:xfrm>
              <a:off x="6520275" y="1785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2"/>
            <p:cNvSpPr/>
            <p:nvPr/>
          </p:nvSpPr>
          <p:spPr>
            <a:xfrm>
              <a:off x="6758175" y="1785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2"/>
            <p:cNvSpPr/>
            <p:nvPr/>
          </p:nvSpPr>
          <p:spPr>
            <a:xfrm>
              <a:off x="6996075" y="1785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2"/>
            <p:cNvSpPr/>
            <p:nvPr/>
          </p:nvSpPr>
          <p:spPr>
            <a:xfrm>
              <a:off x="7233975" y="1785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2"/>
            <p:cNvSpPr/>
            <p:nvPr/>
          </p:nvSpPr>
          <p:spPr>
            <a:xfrm>
              <a:off x="7471875" y="1785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2"/>
            <p:cNvSpPr/>
            <p:nvPr/>
          </p:nvSpPr>
          <p:spPr>
            <a:xfrm>
              <a:off x="7709775" y="1785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2"/>
            <p:cNvSpPr/>
            <p:nvPr/>
          </p:nvSpPr>
          <p:spPr>
            <a:xfrm>
              <a:off x="7947675" y="1785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2"/>
            <p:cNvSpPr/>
            <p:nvPr/>
          </p:nvSpPr>
          <p:spPr>
            <a:xfrm>
              <a:off x="8185575" y="1785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2"/>
            <p:cNvSpPr/>
            <p:nvPr/>
          </p:nvSpPr>
          <p:spPr>
            <a:xfrm>
              <a:off x="5092875" y="2023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2"/>
            <p:cNvSpPr/>
            <p:nvPr/>
          </p:nvSpPr>
          <p:spPr>
            <a:xfrm>
              <a:off x="5330775" y="2023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2"/>
            <p:cNvSpPr/>
            <p:nvPr/>
          </p:nvSpPr>
          <p:spPr>
            <a:xfrm>
              <a:off x="5568675" y="2023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2"/>
            <p:cNvSpPr/>
            <p:nvPr/>
          </p:nvSpPr>
          <p:spPr>
            <a:xfrm>
              <a:off x="5806575" y="2023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2"/>
            <p:cNvSpPr/>
            <p:nvPr/>
          </p:nvSpPr>
          <p:spPr>
            <a:xfrm>
              <a:off x="6044475" y="2023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2"/>
            <p:cNvSpPr/>
            <p:nvPr/>
          </p:nvSpPr>
          <p:spPr>
            <a:xfrm>
              <a:off x="6282375" y="2023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2"/>
            <p:cNvSpPr/>
            <p:nvPr/>
          </p:nvSpPr>
          <p:spPr>
            <a:xfrm>
              <a:off x="6520275" y="2023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2"/>
            <p:cNvSpPr/>
            <p:nvPr/>
          </p:nvSpPr>
          <p:spPr>
            <a:xfrm>
              <a:off x="6758175" y="2023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2"/>
            <p:cNvSpPr/>
            <p:nvPr/>
          </p:nvSpPr>
          <p:spPr>
            <a:xfrm>
              <a:off x="6996075" y="2023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2"/>
            <p:cNvSpPr/>
            <p:nvPr/>
          </p:nvSpPr>
          <p:spPr>
            <a:xfrm>
              <a:off x="7233975" y="2023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2"/>
            <p:cNvSpPr/>
            <p:nvPr/>
          </p:nvSpPr>
          <p:spPr>
            <a:xfrm>
              <a:off x="7471875" y="2023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2"/>
            <p:cNvSpPr/>
            <p:nvPr/>
          </p:nvSpPr>
          <p:spPr>
            <a:xfrm>
              <a:off x="7709775" y="2023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2"/>
            <p:cNvSpPr/>
            <p:nvPr/>
          </p:nvSpPr>
          <p:spPr>
            <a:xfrm>
              <a:off x="7947675" y="2023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2"/>
            <p:cNvSpPr/>
            <p:nvPr/>
          </p:nvSpPr>
          <p:spPr>
            <a:xfrm>
              <a:off x="8185575" y="2023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2"/>
            <p:cNvSpPr/>
            <p:nvPr/>
          </p:nvSpPr>
          <p:spPr>
            <a:xfrm>
              <a:off x="5092875" y="2260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2"/>
            <p:cNvSpPr/>
            <p:nvPr/>
          </p:nvSpPr>
          <p:spPr>
            <a:xfrm>
              <a:off x="5330775" y="2260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2"/>
            <p:cNvSpPr/>
            <p:nvPr/>
          </p:nvSpPr>
          <p:spPr>
            <a:xfrm>
              <a:off x="5568675" y="2260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2"/>
            <p:cNvSpPr/>
            <p:nvPr/>
          </p:nvSpPr>
          <p:spPr>
            <a:xfrm>
              <a:off x="5806575" y="2260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2"/>
            <p:cNvSpPr/>
            <p:nvPr/>
          </p:nvSpPr>
          <p:spPr>
            <a:xfrm>
              <a:off x="6044475" y="2260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2"/>
            <p:cNvSpPr/>
            <p:nvPr/>
          </p:nvSpPr>
          <p:spPr>
            <a:xfrm>
              <a:off x="6282375" y="2260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2"/>
            <p:cNvSpPr/>
            <p:nvPr/>
          </p:nvSpPr>
          <p:spPr>
            <a:xfrm>
              <a:off x="6520275" y="2260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2"/>
            <p:cNvSpPr/>
            <p:nvPr/>
          </p:nvSpPr>
          <p:spPr>
            <a:xfrm>
              <a:off x="6758175" y="2260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2"/>
            <p:cNvSpPr/>
            <p:nvPr/>
          </p:nvSpPr>
          <p:spPr>
            <a:xfrm>
              <a:off x="6996075" y="2260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2"/>
            <p:cNvSpPr/>
            <p:nvPr/>
          </p:nvSpPr>
          <p:spPr>
            <a:xfrm>
              <a:off x="7233975" y="2260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2"/>
            <p:cNvSpPr/>
            <p:nvPr/>
          </p:nvSpPr>
          <p:spPr>
            <a:xfrm>
              <a:off x="7471875" y="2260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2"/>
            <p:cNvSpPr/>
            <p:nvPr/>
          </p:nvSpPr>
          <p:spPr>
            <a:xfrm>
              <a:off x="7709775" y="2260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2"/>
            <p:cNvSpPr/>
            <p:nvPr/>
          </p:nvSpPr>
          <p:spPr>
            <a:xfrm>
              <a:off x="7947675" y="2260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2"/>
            <p:cNvSpPr/>
            <p:nvPr/>
          </p:nvSpPr>
          <p:spPr>
            <a:xfrm>
              <a:off x="8185575" y="2260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2"/>
            <p:cNvSpPr/>
            <p:nvPr/>
          </p:nvSpPr>
          <p:spPr>
            <a:xfrm>
              <a:off x="5092875" y="2498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2"/>
            <p:cNvSpPr/>
            <p:nvPr/>
          </p:nvSpPr>
          <p:spPr>
            <a:xfrm>
              <a:off x="5330775" y="2498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2"/>
            <p:cNvSpPr/>
            <p:nvPr/>
          </p:nvSpPr>
          <p:spPr>
            <a:xfrm>
              <a:off x="5568675" y="2498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2"/>
            <p:cNvSpPr/>
            <p:nvPr/>
          </p:nvSpPr>
          <p:spPr>
            <a:xfrm>
              <a:off x="5806575" y="2498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2"/>
            <p:cNvSpPr/>
            <p:nvPr/>
          </p:nvSpPr>
          <p:spPr>
            <a:xfrm>
              <a:off x="6044475" y="2498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2"/>
            <p:cNvSpPr/>
            <p:nvPr/>
          </p:nvSpPr>
          <p:spPr>
            <a:xfrm>
              <a:off x="6282375" y="2498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2"/>
            <p:cNvSpPr/>
            <p:nvPr/>
          </p:nvSpPr>
          <p:spPr>
            <a:xfrm>
              <a:off x="6520275" y="2498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2"/>
            <p:cNvSpPr/>
            <p:nvPr/>
          </p:nvSpPr>
          <p:spPr>
            <a:xfrm>
              <a:off x="6758175" y="2498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2"/>
            <p:cNvSpPr/>
            <p:nvPr/>
          </p:nvSpPr>
          <p:spPr>
            <a:xfrm>
              <a:off x="6996075" y="2498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2"/>
            <p:cNvSpPr/>
            <p:nvPr/>
          </p:nvSpPr>
          <p:spPr>
            <a:xfrm>
              <a:off x="7233975" y="2498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2"/>
            <p:cNvSpPr/>
            <p:nvPr/>
          </p:nvSpPr>
          <p:spPr>
            <a:xfrm>
              <a:off x="7471875" y="2498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2"/>
            <p:cNvSpPr/>
            <p:nvPr/>
          </p:nvSpPr>
          <p:spPr>
            <a:xfrm>
              <a:off x="7709775" y="2498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2"/>
            <p:cNvSpPr/>
            <p:nvPr/>
          </p:nvSpPr>
          <p:spPr>
            <a:xfrm>
              <a:off x="7947675" y="2498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2"/>
            <p:cNvSpPr/>
            <p:nvPr/>
          </p:nvSpPr>
          <p:spPr>
            <a:xfrm>
              <a:off x="8185575" y="2498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2"/>
            <p:cNvSpPr/>
            <p:nvPr/>
          </p:nvSpPr>
          <p:spPr>
            <a:xfrm>
              <a:off x="5092875" y="2736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2"/>
            <p:cNvSpPr/>
            <p:nvPr/>
          </p:nvSpPr>
          <p:spPr>
            <a:xfrm>
              <a:off x="5330775" y="2736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2"/>
            <p:cNvSpPr/>
            <p:nvPr/>
          </p:nvSpPr>
          <p:spPr>
            <a:xfrm>
              <a:off x="5568675" y="2736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2"/>
            <p:cNvSpPr/>
            <p:nvPr/>
          </p:nvSpPr>
          <p:spPr>
            <a:xfrm>
              <a:off x="5806575" y="2736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2"/>
            <p:cNvSpPr/>
            <p:nvPr/>
          </p:nvSpPr>
          <p:spPr>
            <a:xfrm>
              <a:off x="6044475" y="2736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2"/>
            <p:cNvSpPr/>
            <p:nvPr/>
          </p:nvSpPr>
          <p:spPr>
            <a:xfrm>
              <a:off x="6282375" y="2736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2"/>
            <p:cNvSpPr/>
            <p:nvPr/>
          </p:nvSpPr>
          <p:spPr>
            <a:xfrm>
              <a:off x="6520275" y="2736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2"/>
            <p:cNvSpPr/>
            <p:nvPr/>
          </p:nvSpPr>
          <p:spPr>
            <a:xfrm>
              <a:off x="6758175" y="2736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2"/>
            <p:cNvSpPr/>
            <p:nvPr/>
          </p:nvSpPr>
          <p:spPr>
            <a:xfrm>
              <a:off x="6996075" y="2736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2"/>
            <p:cNvSpPr/>
            <p:nvPr/>
          </p:nvSpPr>
          <p:spPr>
            <a:xfrm>
              <a:off x="7233975" y="2736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2"/>
            <p:cNvSpPr/>
            <p:nvPr/>
          </p:nvSpPr>
          <p:spPr>
            <a:xfrm>
              <a:off x="7471875" y="2736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2"/>
            <p:cNvSpPr/>
            <p:nvPr/>
          </p:nvSpPr>
          <p:spPr>
            <a:xfrm>
              <a:off x="7709775" y="2736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2"/>
            <p:cNvSpPr/>
            <p:nvPr/>
          </p:nvSpPr>
          <p:spPr>
            <a:xfrm>
              <a:off x="7947675" y="2736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2"/>
            <p:cNvSpPr/>
            <p:nvPr/>
          </p:nvSpPr>
          <p:spPr>
            <a:xfrm>
              <a:off x="8185575" y="2736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2"/>
            <p:cNvSpPr/>
            <p:nvPr/>
          </p:nvSpPr>
          <p:spPr>
            <a:xfrm>
              <a:off x="5092875" y="2974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2"/>
            <p:cNvSpPr/>
            <p:nvPr/>
          </p:nvSpPr>
          <p:spPr>
            <a:xfrm>
              <a:off x="5330775" y="2974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2"/>
            <p:cNvSpPr/>
            <p:nvPr/>
          </p:nvSpPr>
          <p:spPr>
            <a:xfrm>
              <a:off x="5568675" y="2974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2"/>
            <p:cNvSpPr/>
            <p:nvPr/>
          </p:nvSpPr>
          <p:spPr>
            <a:xfrm>
              <a:off x="5806575" y="2974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2"/>
            <p:cNvSpPr/>
            <p:nvPr/>
          </p:nvSpPr>
          <p:spPr>
            <a:xfrm>
              <a:off x="6044475" y="2974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2"/>
            <p:cNvSpPr/>
            <p:nvPr/>
          </p:nvSpPr>
          <p:spPr>
            <a:xfrm>
              <a:off x="6282375" y="2974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2"/>
            <p:cNvSpPr/>
            <p:nvPr/>
          </p:nvSpPr>
          <p:spPr>
            <a:xfrm>
              <a:off x="6520275" y="2974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2"/>
            <p:cNvSpPr/>
            <p:nvPr/>
          </p:nvSpPr>
          <p:spPr>
            <a:xfrm>
              <a:off x="6758175" y="2974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2"/>
            <p:cNvSpPr/>
            <p:nvPr/>
          </p:nvSpPr>
          <p:spPr>
            <a:xfrm>
              <a:off x="6996075" y="2974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2"/>
            <p:cNvSpPr/>
            <p:nvPr/>
          </p:nvSpPr>
          <p:spPr>
            <a:xfrm>
              <a:off x="7233975" y="2974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2"/>
            <p:cNvSpPr/>
            <p:nvPr/>
          </p:nvSpPr>
          <p:spPr>
            <a:xfrm>
              <a:off x="7471875" y="2974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2"/>
            <p:cNvSpPr/>
            <p:nvPr/>
          </p:nvSpPr>
          <p:spPr>
            <a:xfrm>
              <a:off x="7709775" y="2974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2"/>
            <p:cNvSpPr/>
            <p:nvPr/>
          </p:nvSpPr>
          <p:spPr>
            <a:xfrm>
              <a:off x="7947675" y="2974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2"/>
            <p:cNvSpPr/>
            <p:nvPr/>
          </p:nvSpPr>
          <p:spPr>
            <a:xfrm>
              <a:off x="8185575" y="2974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2"/>
            <p:cNvSpPr/>
            <p:nvPr/>
          </p:nvSpPr>
          <p:spPr>
            <a:xfrm>
              <a:off x="5092875" y="3212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2"/>
            <p:cNvSpPr/>
            <p:nvPr/>
          </p:nvSpPr>
          <p:spPr>
            <a:xfrm>
              <a:off x="5330775" y="3212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2"/>
            <p:cNvSpPr/>
            <p:nvPr/>
          </p:nvSpPr>
          <p:spPr>
            <a:xfrm>
              <a:off x="5568675" y="3212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2"/>
            <p:cNvSpPr/>
            <p:nvPr/>
          </p:nvSpPr>
          <p:spPr>
            <a:xfrm>
              <a:off x="5806575" y="3212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2"/>
            <p:cNvSpPr/>
            <p:nvPr/>
          </p:nvSpPr>
          <p:spPr>
            <a:xfrm>
              <a:off x="6044475" y="3212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2"/>
            <p:cNvSpPr/>
            <p:nvPr/>
          </p:nvSpPr>
          <p:spPr>
            <a:xfrm>
              <a:off x="6282375" y="3212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2"/>
            <p:cNvSpPr/>
            <p:nvPr/>
          </p:nvSpPr>
          <p:spPr>
            <a:xfrm>
              <a:off x="6520275" y="3212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2"/>
            <p:cNvSpPr/>
            <p:nvPr/>
          </p:nvSpPr>
          <p:spPr>
            <a:xfrm>
              <a:off x="6758175" y="3212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2"/>
            <p:cNvSpPr/>
            <p:nvPr/>
          </p:nvSpPr>
          <p:spPr>
            <a:xfrm>
              <a:off x="6996075" y="3212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2"/>
            <p:cNvSpPr/>
            <p:nvPr/>
          </p:nvSpPr>
          <p:spPr>
            <a:xfrm>
              <a:off x="7233975" y="3212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2"/>
            <p:cNvSpPr/>
            <p:nvPr/>
          </p:nvSpPr>
          <p:spPr>
            <a:xfrm>
              <a:off x="7471875" y="3212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2"/>
            <p:cNvSpPr/>
            <p:nvPr/>
          </p:nvSpPr>
          <p:spPr>
            <a:xfrm>
              <a:off x="7709775" y="3212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2"/>
            <p:cNvSpPr/>
            <p:nvPr/>
          </p:nvSpPr>
          <p:spPr>
            <a:xfrm>
              <a:off x="7947675" y="3212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2"/>
            <p:cNvSpPr/>
            <p:nvPr/>
          </p:nvSpPr>
          <p:spPr>
            <a:xfrm>
              <a:off x="8185575" y="3212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2"/>
            <p:cNvSpPr/>
            <p:nvPr/>
          </p:nvSpPr>
          <p:spPr>
            <a:xfrm>
              <a:off x="5092875" y="3450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2"/>
            <p:cNvSpPr/>
            <p:nvPr/>
          </p:nvSpPr>
          <p:spPr>
            <a:xfrm>
              <a:off x="5330775" y="3450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2"/>
            <p:cNvSpPr/>
            <p:nvPr/>
          </p:nvSpPr>
          <p:spPr>
            <a:xfrm>
              <a:off x="5568675" y="3450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2"/>
            <p:cNvSpPr/>
            <p:nvPr/>
          </p:nvSpPr>
          <p:spPr>
            <a:xfrm>
              <a:off x="5806575" y="3450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2"/>
            <p:cNvSpPr/>
            <p:nvPr/>
          </p:nvSpPr>
          <p:spPr>
            <a:xfrm>
              <a:off x="6044475" y="3450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2"/>
            <p:cNvSpPr/>
            <p:nvPr/>
          </p:nvSpPr>
          <p:spPr>
            <a:xfrm>
              <a:off x="6282375" y="3450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2"/>
            <p:cNvSpPr/>
            <p:nvPr/>
          </p:nvSpPr>
          <p:spPr>
            <a:xfrm>
              <a:off x="6520275" y="3450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2"/>
            <p:cNvSpPr/>
            <p:nvPr/>
          </p:nvSpPr>
          <p:spPr>
            <a:xfrm>
              <a:off x="6758175" y="3450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2"/>
            <p:cNvSpPr/>
            <p:nvPr/>
          </p:nvSpPr>
          <p:spPr>
            <a:xfrm>
              <a:off x="6996075" y="3450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2"/>
            <p:cNvSpPr/>
            <p:nvPr/>
          </p:nvSpPr>
          <p:spPr>
            <a:xfrm>
              <a:off x="7233975" y="3450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2"/>
            <p:cNvSpPr/>
            <p:nvPr/>
          </p:nvSpPr>
          <p:spPr>
            <a:xfrm>
              <a:off x="7471875" y="3450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2"/>
            <p:cNvSpPr/>
            <p:nvPr/>
          </p:nvSpPr>
          <p:spPr>
            <a:xfrm>
              <a:off x="7709775" y="3450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2"/>
            <p:cNvSpPr/>
            <p:nvPr/>
          </p:nvSpPr>
          <p:spPr>
            <a:xfrm>
              <a:off x="7947675" y="3450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2"/>
            <p:cNvSpPr/>
            <p:nvPr/>
          </p:nvSpPr>
          <p:spPr>
            <a:xfrm>
              <a:off x="8185575" y="3450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2"/>
            <p:cNvSpPr/>
            <p:nvPr/>
          </p:nvSpPr>
          <p:spPr>
            <a:xfrm>
              <a:off x="5092875" y="3688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2"/>
            <p:cNvSpPr/>
            <p:nvPr/>
          </p:nvSpPr>
          <p:spPr>
            <a:xfrm>
              <a:off x="5330775" y="3688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2"/>
            <p:cNvSpPr/>
            <p:nvPr/>
          </p:nvSpPr>
          <p:spPr>
            <a:xfrm>
              <a:off x="5568675" y="3688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2"/>
            <p:cNvSpPr/>
            <p:nvPr/>
          </p:nvSpPr>
          <p:spPr>
            <a:xfrm>
              <a:off x="5806575" y="3688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2"/>
            <p:cNvSpPr/>
            <p:nvPr/>
          </p:nvSpPr>
          <p:spPr>
            <a:xfrm>
              <a:off x="6044475" y="3688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2"/>
            <p:cNvSpPr/>
            <p:nvPr/>
          </p:nvSpPr>
          <p:spPr>
            <a:xfrm>
              <a:off x="6282375" y="3688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2"/>
            <p:cNvSpPr/>
            <p:nvPr/>
          </p:nvSpPr>
          <p:spPr>
            <a:xfrm>
              <a:off x="6520275" y="3688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2"/>
            <p:cNvSpPr/>
            <p:nvPr/>
          </p:nvSpPr>
          <p:spPr>
            <a:xfrm>
              <a:off x="6758175" y="3688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2"/>
            <p:cNvSpPr/>
            <p:nvPr/>
          </p:nvSpPr>
          <p:spPr>
            <a:xfrm>
              <a:off x="6996075" y="3688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2"/>
            <p:cNvSpPr/>
            <p:nvPr/>
          </p:nvSpPr>
          <p:spPr>
            <a:xfrm>
              <a:off x="7233975" y="3688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2"/>
            <p:cNvSpPr/>
            <p:nvPr/>
          </p:nvSpPr>
          <p:spPr>
            <a:xfrm>
              <a:off x="7471875" y="3688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2"/>
            <p:cNvSpPr/>
            <p:nvPr/>
          </p:nvSpPr>
          <p:spPr>
            <a:xfrm>
              <a:off x="7709775" y="3688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2"/>
            <p:cNvSpPr/>
            <p:nvPr/>
          </p:nvSpPr>
          <p:spPr>
            <a:xfrm>
              <a:off x="7947675" y="3688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2"/>
            <p:cNvSpPr/>
            <p:nvPr/>
          </p:nvSpPr>
          <p:spPr>
            <a:xfrm>
              <a:off x="8185575" y="3688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2"/>
            <p:cNvSpPr/>
            <p:nvPr/>
          </p:nvSpPr>
          <p:spPr>
            <a:xfrm>
              <a:off x="5092875" y="3926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2"/>
            <p:cNvSpPr/>
            <p:nvPr/>
          </p:nvSpPr>
          <p:spPr>
            <a:xfrm>
              <a:off x="5330775" y="3926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2"/>
            <p:cNvSpPr/>
            <p:nvPr/>
          </p:nvSpPr>
          <p:spPr>
            <a:xfrm>
              <a:off x="5568675" y="3926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2"/>
            <p:cNvSpPr/>
            <p:nvPr/>
          </p:nvSpPr>
          <p:spPr>
            <a:xfrm>
              <a:off x="5806575" y="3926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2"/>
            <p:cNvSpPr/>
            <p:nvPr/>
          </p:nvSpPr>
          <p:spPr>
            <a:xfrm>
              <a:off x="6044475" y="3926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2"/>
            <p:cNvSpPr/>
            <p:nvPr/>
          </p:nvSpPr>
          <p:spPr>
            <a:xfrm>
              <a:off x="6282375" y="3926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2"/>
            <p:cNvSpPr/>
            <p:nvPr/>
          </p:nvSpPr>
          <p:spPr>
            <a:xfrm>
              <a:off x="6520275" y="3926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2"/>
            <p:cNvSpPr/>
            <p:nvPr/>
          </p:nvSpPr>
          <p:spPr>
            <a:xfrm>
              <a:off x="6758175" y="3926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2"/>
            <p:cNvSpPr/>
            <p:nvPr/>
          </p:nvSpPr>
          <p:spPr>
            <a:xfrm>
              <a:off x="6996075" y="3926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2"/>
            <p:cNvSpPr/>
            <p:nvPr/>
          </p:nvSpPr>
          <p:spPr>
            <a:xfrm>
              <a:off x="7233975" y="3926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2"/>
            <p:cNvSpPr/>
            <p:nvPr/>
          </p:nvSpPr>
          <p:spPr>
            <a:xfrm>
              <a:off x="7471875" y="3926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2"/>
            <p:cNvSpPr/>
            <p:nvPr/>
          </p:nvSpPr>
          <p:spPr>
            <a:xfrm>
              <a:off x="7709775" y="3926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2"/>
            <p:cNvSpPr/>
            <p:nvPr/>
          </p:nvSpPr>
          <p:spPr>
            <a:xfrm>
              <a:off x="7947675" y="3926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2"/>
            <p:cNvSpPr/>
            <p:nvPr/>
          </p:nvSpPr>
          <p:spPr>
            <a:xfrm>
              <a:off x="8185575" y="3926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2"/>
            <p:cNvSpPr/>
            <p:nvPr/>
          </p:nvSpPr>
          <p:spPr>
            <a:xfrm>
              <a:off x="5092875" y="4164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2"/>
            <p:cNvSpPr/>
            <p:nvPr/>
          </p:nvSpPr>
          <p:spPr>
            <a:xfrm>
              <a:off x="5330775" y="4164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2"/>
            <p:cNvSpPr/>
            <p:nvPr/>
          </p:nvSpPr>
          <p:spPr>
            <a:xfrm>
              <a:off x="5568675" y="4164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2"/>
            <p:cNvSpPr/>
            <p:nvPr/>
          </p:nvSpPr>
          <p:spPr>
            <a:xfrm>
              <a:off x="5806575" y="4164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2"/>
            <p:cNvSpPr/>
            <p:nvPr/>
          </p:nvSpPr>
          <p:spPr>
            <a:xfrm>
              <a:off x="6044475" y="4164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2"/>
            <p:cNvSpPr/>
            <p:nvPr/>
          </p:nvSpPr>
          <p:spPr>
            <a:xfrm>
              <a:off x="6282375" y="4164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2"/>
            <p:cNvSpPr/>
            <p:nvPr/>
          </p:nvSpPr>
          <p:spPr>
            <a:xfrm>
              <a:off x="6520275" y="4164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2"/>
            <p:cNvSpPr/>
            <p:nvPr/>
          </p:nvSpPr>
          <p:spPr>
            <a:xfrm>
              <a:off x="6758175" y="4164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2"/>
            <p:cNvSpPr/>
            <p:nvPr/>
          </p:nvSpPr>
          <p:spPr>
            <a:xfrm>
              <a:off x="6996075" y="4164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2"/>
            <p:cNvSpPr/>
            <p:nvPr/>
          </p:nvSpPr>
          <p:spPr>
            <a:xfrm>
              <a:off x="7233975" y="4164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2"/>
            <p:cNvSpPr/>
            <p:nvPr/>
          </p:nvSpPr>
          <p:spPr>
            <a:xfrm>
              <a:off x="7471875" y="4164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2"/>
            <p:cNvSpPr/>
            <p:nvPr/>
          </p:nvSpPr>
          <p:spPr>
            <a:xfrm>
              <a:off x="7709775" y="4164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2"/>
            <p:cNvSpPr/>
            <p:nvPr/>
          </p:nvSpPr>
          <p:spPr>
            <a:xfrm>
              <a:off x="7947675" y="4164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2"/>
            <p:cNvSpPr/>
            <p:nvPr/>
          </p:nvSpPr>
          <p:spPr>
            <a:xfrm>
              <a:off x="8185575" y="4164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2"/>
            <p:cNvSpPr/>
            <p:nvPr/>
          </p:nvSpPr>
          <p:spPr>
            <a:xfrm>
              <a:off x="5092875" y="4402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2"/>
            <p:cNvSpPr/>
            <p:nvPr/>
          </p:nvSpPr>
          <p:spPr>
            <a:xfrm>
              <a:off x="5330775" y="4402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2"/>
            <p:cNvSpPr/>
            <p:nvPr/>
          </p:nvSpPr>
          <p:spPr>
            <a:xfrm>
              <a:off x="5568675" y="4402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2"/>
            <p:cNvSpPr/>
            <p:nvPr/>
          </p:nvSpPr>
          <p:spPr>
            <a:xfrm>
              <a:off x="5806575" y="4402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2"/>
            <p:cNvSpPr/>
            <p:nvPr/>
          </p:nvSpPr>
          <p:spPr>
            <a:xfrm>
              <a:off x="6044475" y="4402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2"/>
            <p:cNvSpPr/>
            <p:nvPr/>
          </p:nvSpPr>
          <p:spPr>
            <a:xfrm>
              <a:off x="6282375" y="4402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2"/>
            <p:cNvSpPr/>
            <p:nvPr/>
          </p:nvSpPr>
          <p:spPr>
            <a:xfrm>
              <a:off x="6520275" y="4402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2"/>
            <p:cNvSpPr/>
            <p:nvPr/>
          </p:nvSpPr>
          <p:spPr>
            <a:xfrm>
              <a:off x="6758175" y="4402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2"/>
            <p:cNvSpPr/>
            <p:nvPr/>
          </p:nvSpPr>
          <p:spPr>
            <a:xfrm>
              <a:off x="6996075" y="4402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2"/>
            <p:cNvSpPr/>
            <p:nvPr/>
          </p:nvSpPr>
          <p:spPr>
            <a:xfrm>
              <a:off x="7233975" y="4402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2"/>
            <p:cNvSpPr/>
            <p:nvPr/>
          </p:nvSpPr>
          <p:spPr>
            <a:xfrm>
              <a:off x="7471875" y="4402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2"/>
            <p:cNvSpPr/>
            <p:nvPr/>
          </p:nvSpPr>
          <p:spPr>
            <a:xfrm>
              <a:off x="7709775" y="4402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2"/>
            <p:cNvSpPr/>
            <p:nvPr/>
          </p:nvSpPr>
          <p:spPr>
            <a:xfrm>
              <a:off x="7947675" y="4402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2"/>
            <p:cNvSpPr/>
            <p:nvPr/>
          </p:nvSpPr>
          <p:spPr>
            <a:xfrm>
              <a:off x="8185575" y="4402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 name="Google Shape;829;p32"/>
          <p:cNvSpPr txBox="1"/>
          <p:nvPr>
            <p:ph idx="1" type="subTitle"/>
          </p:nvPr>
        </p:nvSpPr>
        <p:spPr>
          <a:xfrm>
            <a:off x="720000" y="2571750"/>
            <a:ext cx="3852000" cy="203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You can give a brief description of the topic you want to talk about here. For example, if you want to talk about Mercury, you can say that the planet's name has nothing to do with the liquid metal, since Mercury was named after the Roman messenger god</a:t>
            </a:r>
            <a:endParaRPr/>
          </a:p>
        </p:txBody>
      </p:sp>
      <p:sp>
        <p:nvSpPr>
          <p:cNvPr id="830" name="Google Shape;830;p32"/>
          <p:cNvSpPr txBox="1"/>
          <p:nvPr>
            <p:ph type="ctrTitle"/>
          </p:nvPr>
        </p:nvSpPr>
        <p:spPr>
          <a:xfrm>
            <a:off x="713325" y="539500"/>
            <a:ext cx="7717500" cy="94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831" name="Google Shape;831;p32"/>
          <p:cNvSpPr/>
          <p:nvPr/>
        </p:nvSpPr>
        <p:spPr>
          <a:xfrm>
            <a:off x="7585961" y="2441546"/>
            <a:ext cx="1275600" cy="408900"/>
          </a:xfrm>
          <a:prstGeom prst="rect">
            <a:avLst/>
          </a:pr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2"/>
          <p:cNvSpPr/>
          <p:nvPr/>
        </p:nvSpPr>
        <p:spPr>
          <a:xfrm>
            <a:off x="7463896" y="2563603"/>
            <a:ext cx="1275600" cy="408900"/>
          </a:xfrm>
          <a:prstGeom prst="rect">
            <a:avLst/>
          </a:pr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 name="Google Shape;833;p32"/>
          <p:cNvGrpSpPr/>
          <p:nvPr/>
        </p:nvGrpSpPr>
        <p:grpSpPr>
          <a:xfrm flipH="1">
            <a:off x="5639486" y="2399825"/>
            <a:ext cx="2322857" cy="1908900"/>
            <a:chOff x="4544899" y="1821750"/>
            <a:chExt cx="2334061" cy="1908900"/>
          </a:xfrm>
        </p:grpSpPr>
        <p:cxnSp>
          <p:nvCxnSpPr>
            <p:cNvPr id="834" name="Google Shape;834;p32"/>
            <p:cNvCxnSpPr>
              <a:endCxn id="835" idx="2"/>
            </p:cNvCxnSpPr>
            <p:nvPr/>
          </p:nvCxnSpPr>
          <p:spPr>
            <a:xfrm>
              <a:off x="4544899" y="3031260"/>
              <a:ext cx="1431900" cy="600"/>
            </a:xfrm>
            <a:prstGeom prst="curvedConnector3">
              <a:avLst>
                <a:gd fmla="val 49999" name="adj1"/>
              </a:avLst>
            </a:prstGeom>
            <a:noFill/>
            <a:ln cap="flat" cmpd="sng" w="76200">
              <a:solidFill>
                <a:srgbClr val="F80E77"/>
              </a:solidFill>
              <a:prstDash val="solid"/>
              <a:round/>
              <a:headEnd len="med" w="med" type="none"/>
              <a:tailEnd len="med" w="med" type="none"/>
            </a:ln>
          </p:spPr>
        </p:cxnSp>
        <p:sp>
          <p:nvSpPr>
            <p:cNvPr id="835" name="Google Shape;835;p32"/>
            <p:cNvSpPr/>
            <p:nvPr/>
          </p:nvSpPr>
          <p:spPr>
            <a:xfrm rot="5400000">
              <a:off x="5779399" y="2633760"/>
              <a:ext cx="394800" cy="4014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2"/>
            <p:cNvSpPr/>
            <p:nvPr/>
          </p:nvSpPr>
          <p:spPr>
            <a:xfrm flipH="1">
              <a:off x="6177623" y="1821750"/>
              <a:ext cx="4014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2"/>
            <p:cNvSpPr/>
            <p:nvPr/>
          </p:nvSpPr>
          <p:spPr>
            <a:xfrm>
              <a:off x="6477560" y="1821750"/>
              <a:ext cx="4014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8" name="Google Shape;838;p32"/>
            <p:cNvCxnSpPr>
              <a:endCxn id="837" idx="2"/>
            </p:cNvCxnSpPr>
            <p:nvPr/>
          </p:nvCxnSpPr>
          <p:spPr>
            <a:xfrm rot="-5400000">
              <a:off x="6022910" y="2874600"/>
              <a:ext cx="1711500" cy="600"/>
            </a:xfrm>
            <a:prstGeom prst="curvedConnector3">
              <a:avLst>
                <a:gd fmla="val 50000" name="adj1"/>
              </a:avLst>
            </a:prstGeom>
            <a:noFill/>
            <a:ln cap="flat" cmpd="sng" w="76200">
              <a:solidFill>
                <a:srgbClr val="F80E77"/>
              </a:solidFill>
              <a:prstDash val="solid"/>
              <a:round/>
              <a:headEnd len="med" w="med" type="none"/>
              <a:tailEnd len="med" w="med" type="none"/>
            </a:ln>
          </p:spPr>
        </p:cxnSp>
        <p:cxnSp>
          <p:nvCxnSpPr>
            <p:cNvPr id="839" name="Google Shape;839;p32"/>
            <p:cNvCxnSpPr>
              <a:stCxn id="835" idx="0"/>
              <a:endCxn id="836" idx="2"/>
            </p:cNvCxnSpPr>
            <p:nvPr/>
          </p:nvCxnSpPr>
          <p:spPr>
            <a:xfrm flipH="1" rot="5400000">
              <a:off x="5769499" y="2426460"/>
              <a:ext cx="815400" cy="600"/>
            </a:xfrm>
            <a:prstGeom prst="curvedConnector3">
              <a:avLst>
                <a:gd fmla="val 49994" name="adj1"/>
              </a:avLst>
            </a:prstGeom>
            <a:noFill/>
            <a:ln cap="flat" cmpd="sng" w="76200">
              <a:solidFill>
                <a:srgbClr val="F80E77"/>
              </a:solidFill>
              <a:prstDash val="solid"/>
              <a:round/>
              <a:headEnd len="med" w="med" type="none"/>
              <a:tailEnd len="med" w="med" type="none"/>
            </a:ln>
          </p:spPr>
        </p:cxnSp>
        <p:cxnSp>
          <p:nvCxnSpPr>
            <p:cNvPr id="840" name="Google Shape;840;p32"/>
            <p:cNvCxnSpPr>
              <a:stCxn id="836" idx="0"/>
              <a:endCxn id="837" idx="0"/>
            </p:cNvCxnSpPr>
            <p:nvPr/>
          </p:nvCxnSpPr>
          <p:spPr>
            <a:xfrm>
              <a:off x="6378323" y="1821750"/>
              <a:ext cx="300000" cy="600"/>
            </a:xfrm>
            <a:prstGeom prst="curvedConnector3">
              <a:avLst>
                <a:gd fmla="val 49990" name="adj1"/>
              </a:avLst>
            </a:prstGeom>
            <a:noFill/>
            <a:ln cap="flat" cmpd="sng" w="76200">
              <a:solidFill>
                <a:srgbClr val="F80E77"/>
              </a:solidFill>
              <a:prstDash val="solid"/>
              <a:round/>
              <a:headEnd len="med" w="med" type="none"/>
              <a:tailEnd len="med" w="med" type="none"/>
            </a:ln>
          </p:spPr>
        </p:cxnSp>
      </p:grpSp>
      <p:grpSp>
        <p:nvGrpSpPr>
          <p:cNvPr id="841" name="Google Shape;841;p32"/>
          <p:cNvGrpSpPr/>
          <p:nvPr/>
        </p:nvGrpSpPr>
        <p:grpSpPr>
          <a:xfrm>
            <a:off x="101" y="2083050"/>
            <a:ext cx="2103953" cy="99300"/>
            <a:chOff x="-1141799" y="4787525"/>
            <a:chExt cx="2103953" cy="99300"/>
          </a:xfrm>
        </p:grpSpPr>
        <p:sp>
          <p:nvSpPr>
            <p:cNvPr id="842" name="Google Shape;842;p32"/>
            <p:cNvSpPr/>
            <p:nvPr/>
          </p:nvSpPr>
          <p:spPr>
            <a:xfrm flipH="1">
              <a:off x="-1141799" y="4812875"/>
              <a:ext cx="1459800" cy="486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2"/>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2"/>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2"/>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37" name="Shape 7237"/>
        <p:cNvGrpSpPr/>
        <p:nvPr/>
      </p:nvGrpSpPr>
      <p:grpSpPr>
        <a:xfrm>
          <a:off x="0" y="0"/>
          <a:ext cx="0" cy="0"/>
          <a:chOff x="0" y="0"/>
          <a:chExt cx="0" cy="0"/>
        </a:xfrm>
      </p:grpSpPr>
      <p:grpSp>
        <p:nvGrpSpPr>
          <p:cNvPr id="7238" name="Google Shape;7238;p68"/>
          <p:cNvGrpSpPr/>
          <p:nvPr/>
        </p:nvGrpSpPr>
        <p:grpSpPr>
          <a:xfrm>
            <a:off x="5780153" y="1859606"/>
            <a:ext cx="671400" cy="674856"/>
            <a:chOff x="5780148" y="1859605"/>
            <a:chExt cx="671400" cy="674856"/>
          </a:xfrm>
        </p:grpSpPr>
        <p:sp>
          <p:nvSpPr>
            <p:cNvPr id="7239" name="Google Shape;7239;p68"/>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8"/>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8"/>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8"/>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3" name="Google Shape;7243;p68"/>
          <p:cNvGrpSpPr/>
          <p:nvPr/>
        </p:nvGrpSpPr>
        <p:grpSpPr>
          <a:xfrm>
            <a:off x="716996" y="971307"/>
            <a:ext cx="845921" cy="690752"/>
            <a:chOff x="732428" y="1198513"/>
            <a:chExt cx="845921" cy="690752"/>
          </a:xfrm>
        </p:grpSpPr>
        <p:grpSp>
          <p:nvGrpSpPr>
            <p:cNvPr id="7244" name="Google Shape;7244;p68"/>
            <p:cNvGrpSpPr/>
            <p:nvPr/>
          </p:nvGrpSpPr>
          <p:grpSpPr>
            <a:xfrm>
              <a:off x="823030" y="1198513"/>
              <a:ext cx="755319" cy="690752"/>
              <a:chOff x="823030" y="1198513"/>
              <a:chExt cx="755319" cy="690752"/>
            </a:xfrm>
          </p:grpSpPr>
          <p:sp>
            <p:nvSpPr>
              <p:cNvPr id="7245" name="Google Shape;7245;p68"/>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8"/>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7" name="Google Shape;7247;p68"/>
            <p:cNvGrpSpPr/>
            <p:nvPr/>
          </p:nvGrpSpPr>
          <p:grpSpPr>
            <a:xfrm>
              <a:off x="732428" y="1239937"/>
              <a:ext cx="739912" cy="607886"/>
              <a:chOff x="732428" y="1239937"/>
              <a:chExt cx="739912" cy="607886"/>
            </a:xfrm>
          </p:grpSpPr>
          <p:sp>
            <p:nvSpPr>
              <p:cNvPr id="7248" name="Google Shape;7248;p68"/>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8"/>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0" name="Google Shape;7250;p68"/>
            <p:cNvGrpSpPr/>
            <p:nvPr/>
          </p:nvGrpSpPr>
          <p:grpSpPr>
            <a:xfrm>
              <a:off x="732428" y="1277018"/>
              <a:ext cx="702832" cy="533758"/>
              <a:chOff x="732428" y="1277018"/>
              <a:chExt cx="702832" cy="533758"/>
            </a:xfrm>
          </p:grpSpPr>
          <p:sp>
            <p:nvSpPr>
              <p:cNvPr id="7251" name="Google Shape;7251;p68"/>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8"/>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3" name="Google Shape;7253;p68"/>
            <p:cNvGrpSpPr/>
            <p:nvPr/>
          </p:nvGrpSpPr>
          <p:grpSpPr>
            <a:xfrm>
              <a:off x="931170" y="1306653"/>
              <a:ext cx="647179" cy="474455"/>
              <a:chOff x="931170" y="1306653"/>
              <a:chExt cx="647179" cy="474455"/>
            </a:xfrm>
          </p:grpSpPr>
          <p:sp>
            <p:nvSpPr>
              <p:cNvPr id="7254" name="Google Shape;7254;p68"/>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8"/>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56" name="Google Shape;7256;p68"/>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68"/>
          <p:cNvGrpSpPr/>
          <p:nvPr/>
        </p:nvGrpSpPr>
        <p:grpSpPr>
          <a:xfrm>
            <a:off x="3948605" y="971313"/>
            <a:ext cx="634656" cy="699982"/>
            <a:chOff x="5985650" y="2860025"/>
            <a:chExt cx="1396075" cy="1539775"/>
          </a:xfrm>
        </p:grpSpPr>
        <p:sp>
          <p:nvSpPr>
            <p:cNvPr id="7258" name="Google Shape;7258;p68"/>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8"/>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8"/>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8"/>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8"/>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8"/>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8"/>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8"/>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8"/>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8"/>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8"/>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8"/>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8"/>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8"/>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8"/>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8"/>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8"/>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8"/>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8"/>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8"/>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8"/>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8"/>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8"/>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8"/>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8"/>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8"/>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8"/>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8"/>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8"/>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8"/>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8"/>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8"/>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0" name="Google Shape;7290;p68"/>
          <p:cNvGrpSpPr/>
          <p:nvPr/>
        </p:nvGrpSpPr>
        <p:grpSpPr>
          <a:xfrm>
            <a:off x="4704254" y="971307"/>
            <a:ext cx="725845" cy="699975"/>
            <a:chOff x="4249973" y="1201875"/>
            <a:chExt cx="1958568" cy="1888762"/>
          </a:xfrm>
        </p:grpSpPr>
        <p:sp>
          <p:nvSpPr>
            <p:cNvPr id="7291" name="Google Shape;7291;p68"/>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92" name="Google Shape;7292;p68"/>
            <p:cNvGrpSpPr/>
            <p:nvPr/>
          </p:nvGrpSpPr>
          <p:grpSpPr>
            <a:xfrm>
              <a:off x="5853086" y="1789142"/>
              <a:ext cx="355454" cy="1048099"/>
              <a:chOff x="5576108" y="2016725"/>
              <a:chExt cx="565200" cy="1666560"/>
            </a:xfrm>
          </p:grpSpPr>
          <p:sp>
            <p:nvSpPr>
              <p:cNvPr id="7293" name="Google Shape;7293;p68"/>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94" name="Google Shape;7294;p6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5" name="Google Shape;7295;p68"/>
            <p:cNvGrpSpPr/>
            <p:nvPr/>
          </p:nvGrpSpPr>
          <p:grpSpPr>
            <a:xfrm>
              <a:off x="4869455" y="2691676"/>
              <a:ext cx="1013897" cy="398961"/>
              <a:chOff x="4012057" y="3451825"/>
              <a:chExt cx="1612175" cy="634379"/>
            </a:xfrm>
          </p:grpSpPr>
          <p:sp>
            <p:nvSpPr>
              <p:cNvPr id="7296" name="Google Shape;7296;p68"/>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97" name="Google Shape;7297;p6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8" name="Google Shape;7298;p68"/>
            <p:cNvGrpSpPr/>
            <p:nvPr/>
          </p:nvGrpSpPr>
          <p:grpSpPr>
            <a:xfrm>
              <a:off x="4276937" y="2155961"/>
              <a:ext cx="651965" cy="891358"/>
              <a:chOff x="3069908" y="2599997"/>
              <a:chExt cx="1036675" cy="1417328"/>
            </a:xfrm>
          </p:grpSpPr>
          <p:sp>
            <p:nvSpPr>
              <p:cNvPr id="7299" name="Google Shape;7299;p68"/>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00" name="Google Shape;7300;p6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1" name="Google Shape;7301;p68"/>
            <p:cNvGrpSpPr/>
            <p:nvPr/>
          </p:nvGrpSpPr>
          <p:grpSpPr>
            <a:xfrm>
              <a:off x="5054918" y="1201875"/>
              <a:ext cx="999548" cy="602711"/>
              <a:chOff x="4306958" y="1082925"/>
              <a:chExt cx="1589359" cy="958358"/>
            </a:xfrm>
          </p:grpSpPr>
          <p:sp>
            <p:nvSpPr>
              <p:cNvPr id="7302" name="Google Shape;7302;p68"/>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03" name="Google Shape;7303;p6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4" name="Google Shape;7304;p68"/>
            <p:cNvGrpSpPr/>
            <p:nvPr/>
          </p:nvGrpSpPr>
          <p:grpSpPr>
            <a:xfrm>
              <a:off x="4249973" y="1303451"/>
              <a:ext cx="799317" cy="841334"/>
              <a:chOff x="3027033" y="1244439"/>
              <a:chExt cx="1270977" cy="1337786"/>
            </a:xfrm>
          </p:grpSpPr>
          <p:sp>
            <p:nvSpPr>
              <p:cNvPr id="7305" name="Google Shape;7305;p68"/>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06" name="Google Shape;7306;p6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07" name="Google Shape;7307;p68"/>
          <p:cNvGrpSpPr/>
          <p:nvPr/>
        </p:nvGrpSpPr>
        <p:grpSpPr>
          <a:xfrm>
            <a:off x="4057119" y="1858087"/>
            <a:ext cx="750769" cy="683784"/>
            <a:chOff x="4204684" y="2104422"/>
            <a:chExt cx="699822" cy="637382"/>
          </a:xfrm>
        </p:grpSpPr>
        <p:grpSp>
          <p:nvGrpSpPr>
            <p:cNvPr id="7308" name="Google Shape;7308;p68"/>
            <p:cNvGrpSpPr/>
            <p:nvPr/>
          </p:nvGrpSpPr>
          <p:grpSpPr>
            <a:xfrm>
              <a:off x="4204684" y="2430067"/>
              <a:ext cx="342957" cy="311738"/>
              <a:chOff x="4204684" y="2430067"/>
              <a:chExt cx="342957" cy="311738"/>
            </a:xfrm>
          </p:grpSpPr>
          <p:sp>
            <p:nvSpPr>
              <p:cNvPr id="7309" name="Google Shape;7309;p68"/>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8"/>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1" name="Google Shape;7311;p68"/>
            <p:cNvGrpSpPr/>
            <p:nvPr/>
          </p:nvGrpSpPr>
          <p:grpSpPr>
            <a:xfrm>
              <a:off x="4561586" y="2430067"/>
              <a:ext cx="342920" cy="311738"/>
              <a:chOff x="4561586" y="2430067"/>
              <a:chExt cx="342920" cy="311738"/>
            </a:xfrm>
          </p:grpSpPr>
          <p:sp>
            <p:nvSpPr>
              <p:cNvPr id="7312" name="Google Shape;7312;p68"/>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8"/>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4" name="Google Shape;7314;p68"/>
            <p:cNvGrpSpPr/>
            <p:nvPr/>
          </p:nvGrpSpPr>
          <p:grpSpPr>
            <a:xfrm>
              <a:off x="4561586" y="2104422"/>
              <a:ext cx="342920" cy="311738"/>
              <a:chOff x="4561586" y="2104422"/>
              <a:chExt cx="342920" cy="311738"/>
            </a:xfrm>
          </p:grpSpPr>
          <p:sp>
            <p:nvSpPr>
              <p:cNvPr id="7315" name="Google Shape;7315;p68"/>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8"/>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7" name="Google Shape;7317;p68"/>
            <p:cNvGrpSpPr/>
            <p:nvPr/>
          </p:nvGrpSpPr>
          <p:grpSpPr>
            <a:xfrm>
              <a:off x="4204684" y="2104422"/>
              <a:ext cx="342957" cy="311664"/>
              <a:chOff x="4204684" y="2104422"/>
              <a:chExt cx="342957" cy="311664"/>
            </a:xfrm>
          </p:grpSpPr>
          <p:sp>
            <p:nvSpPr>
              <p:cNvPr id="7318" name="Google Shape;7318;p68"/>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8"/>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20" name="Google Shape;7320;p68"/>
          <p:cNvGrpSpPr/>
          <p:nvPr/>
        </p:nvGrpSpPr>
        <p:grpSpPr>
          <a:xfrm>
            <a:off x="5521552" y="971301"/>
            <a:ext cx="660591" cy="688867"/>
            <a:chOff x="5830645" y="1267368"/>
            <a:chExt cx="530340" cy="553040"/>
          </a:xfrm>
        </p:grpSpPr>
        <p:sp>
          <p:nvSpPr>
            <p:cNvPr id="7321" name="Google Shape;7321;p68"/>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22" name="Google Shape;7322;p68"/>
            <p:cNvGrpSpPr/>
            <p:nvPr/>
          </p:nvGrpSpPr>
          <p:grpSpPr>
            <a:xfrm>
              <a:off x="5830645" y="1267368"/>
              <a:ext cx="259743" cy="269909"/>
              <a:chOff x="5830645" y="1267368"/>
              <a:chExt cx="259743" cy="269909"/>
            </a:xfrm>
          </p:grpSpPr>
          <p:sp>
            <p:nvSpPr>
              <p:cNvPr id="7323" name="Google Shape;7323;p68"/>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8"/>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5" name="Google Shape;7325;p68"/>
            <p:cNvGrpSpPr/>
            <p:nvPr/>
          </p:nvGrpSpPr>
          <p:grpSpPr>
            <a:xfrm>
              <a:off x="6101293" y="1267368"/>
              <a:ext cx="259692" cy="269909"/>
              <a:chOff x="6101293" y="1267368"/>
              <a:chExt cx="259692" cy="269909"/>
            </a:xfrm>
          </p:grpSpPr>
          <p:sp>
            <p:nvSpPr>
              <p:cNvPr id="7326" name="Google Shape;7326;p68"/>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8"/>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8" name="Google Shape;7328;p68"/>
            <p:cNvGrpSpPr/>
            <p:nvPr/>
          </p:nvGrpSpPr>
          <p:grpSpPr>
            <a:xfrm>
              <a:off x="5830645" y="1550500"/>
              <a:ext cx="259692" cy="269909"/>
              <a:chOff x="5830645" y="1550500"/>
              <a:chExt cx="259692" cy="269909"/>
            </a:xfrm>
          </p:grpSpPr>
          <p:sp>
            <p:nvSpPr>
              <p:cNvPr id="7329" name="Google Shape;7329;p68"/>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8"/>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68"/>
            <p:cNvGrpSpPr/>
            <p:nvPr/>
          </p:nvGrpSpPr>
          <p:grpSpPr>
            <a:xfrm>
              <a:off x="6101293" y="1550500"/>
              <a:ext cx="259692" cy="269909"/>
              <a:chOff x="6101293" y="1550500"/>
              <a:chExt cx="259692" cy="269909"/>
            </a:xfrm>
          </p:grpSpPr>
          <p:sp>
            <p:nvSpPr>
              <p:cNvPr id="7332" name="Google Shape;7332;p68"/>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8"/>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34" name="Google Shape;7334;p68"/>
          <p:cNvGrpSpPr/>
          <p:nvPr/>
        </p:nvGrpSpPr>
        <p:grpSpPr>
          <a:xfrm>
            <a:off x="723705" y="1861761"/>
            <a:ext cx="697154" cy="679574"/>
            <a:chOff x="2679875" y="2361475"/>
            <a:chExt cx="780425" cy="760575"/>
          </a:xfrm>
        </p:grpSpPr>
        <p:sp>
          <p:nvSpPr>
            <p:cNvPr id="7335" name="Google Shape;7335;p68"/>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8"/>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8"/>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1" name="Google Shape;7341;p68"/>
          <p:cNvGrpSpPr/>
          <p:nvPr/>
        </p:nvGrpSpPr>
        <p:grpSpPr>
          <a:xfrm>
            <a:off x="3122864" y="971353"/>
            <a:ext cx="735829" cy="684547"/>
            <a:chOff x="3351965" y="1148808"/>
            <a:chExt cx="750770" cy="698375"/>
          </a:xfrm>
        </p:grpSpPr>
        <p:grpSp>
          <p:nvGrpSpPr>
            <p:cNvPr id="7342" name="Google Shape;7342;p68"/>
            <p:cNvGrpSpPr/>
            <p:nvPr/>
          </p:nvGrpSpPr>
          <p:grpSpPr>
            <a:xfrm>
              <a:off x="3586796" y="1148808"/>
              <a:ext cx="294857" cy="286830"/>
              <a:chOff x="3750225" y="1774000"/>
              <a:chExt cx="149575" cy="145525"/>
            </a:xfrm>
          </p:grpSpPr>
          <p:sp>
            <p:nvSpPr>
              <p:cNvPr id="7343" name="Google Shape;7343;p6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68"/>
            <p:cNvGrpSpPr/>
            <p:nvPr/>
          </p:nvGrpSpPr>
          <p:grpSpPr>
            <a:xfrm>
              <a:off x="3779245" y="1375768"/>
              <a:ext cx="323490" cy="286978"/>
              <a:chOff x="3847850" y="1889150"/>
              <a:chExt cx="164100" cy="145600"/>
            </a:xfrm>
          </p:grpSpPr>
          <p:sp>
            <p:nvSpPr>
              <p:cNvPr id="7346" name="Google Shape;7346;p6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8" name="Google Shape;7348;p68"/>
            <p:cNvGrpSpPr/>
            <p:nvPr/>
          </p:nvGrpSpPr>
          <p:grpSpPr>
            <a:xfrm>
              <a:off x="3351965" y="1330435"/>
              <a:ext cx="295449" cy="285401"/>
              <a:chOff x="3631100" y="1866150"/>
              <a:chExt cx="149875" cy="144800"/>
            </a:xfrm>
          </p:grpSpPr>
          <p:sp>
            <p:nvSpPr>
              <p:cNvPr id="7349" name="Google Shape;7349;p68"/>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8"/>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68"/>
            <p:cNvGrpSpPr/>
            <p:nvPr/>
          </p:nvGrpSpPr>
          <p:grpSpPr>
            <a:xfrm>
              <a:off x="3548208" y="1560352"/>
              <a:ext cx="294808" cy="286830"/>
              <a:chOff x="3730650" y="1982800"/>
              <a:chExt cx="149550" cy="145525"/>
            </a:xfrm>
          </p:grpSpPr>
          <p:sp>
            <p:nvSpPr>
              <p:cNvPr id="7352" name="Google Shape;7352;p6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54" name="Google Shape;7354;p68"/>
          <p:cNvGrpSpPr/>
          <p:nvPr/>
        </p:nvGrpSpPr>
        <p:grpSpPr>
          <a:xfrm>
            <a:off x="7624517" y="971307"/>
            <a:ext cx="804565" cy="677795"/>
            <a:chOff x="7636443" y="1204988"/>
            <a:chExt cx="804565" cy="677795"/>
          </a:xfrm>
        </p:grpSpPr>
        <p:grpSp>
          <p:nvGrpSpPr>
            <p:cNvPr id="7355" name="Google Shape;7355;p68"/>
            <p:cNvGrpSpPr/>
            <p:nvPr/>
          </p:nvGrpSpPr>
          <p:grpSpPr>
            <a:xfrm>
              <a:off x="7636443" y="1509705"/>
              <a:ext cx="804565" cy="373078"/>
              <a:chOff x="7636443" y="1509705"/>
              <a:chExt cx="804565" cy="373078"/>
            </a:xfrm>
          </p:grpSpPr>
          <p:sp>
            <p:nvSpPr>
              <p:cNvPr id="7356" name="Google Shape;7356;p68"/>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8"/>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8" name="Google Shape;7358;p68"/>
            <p:cNvGrpSpPr/>
            <p:nvPr/>
          </p:nvGrpSpPr>
          <p:grpSpPr>
            <a:xfrm>
              <a:off x="7636443" y="1408133"/>
              <a:ext cx="804565" cy="373078"/>
              <a:chOff x="7636443" y="1408133"/>
              <a:chExt cx="804565" cy="373078"/>
            </a:xfrm>
          </p:grpSpPr>
          <p:sp>
            <p:nvSpPr>
              <p:cNvPr id="7359" name="Google Shape;7359;p68"/>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8"/>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1" name="Google Shape;7361;p68"/>
            <p:cNvGrpSpPr/>
            <p:nvPr/>
          </p:nvGrpSpPr>
          <p:grpSpPr>
            <a:xfrm>
              <a:off x="7636443" y="1306560"/>
              <a:ext cx="804565" cy="373078"/>
              <a:chOff x="7636443" y="1306560"/>
              <a:chExt cx="804565" cy="373078"/>
            </a:xfrm>
          </p:grpSpPr>
          <p:sp>
            <p:nvSpPr>
              <p:cNvPr id="7362" name="Google Shape;7362;p68"/>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8"/>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4" name="Google Shape;7364;p68"/>
            <p:cNvGrpSpPr/>
            <p:nvPr/>
          </p:nvGrpSpPr>
          <p:grpSpPr>
            <a:xfrm>
              <a:off x="7636443" y="1204988"/>
              <a:ext cx="804565" cy="373078"/>
              <a:chOff x="7636443" y="1204988"/>
              <a:chExt cx="804565" cy="373078"/>
            </a:xfrm>
          </p:grpSpPr>
          <p:sp>
            <p:nvSpPr>
              <p:cNvPr id="7365" name="Google Shape;7365;p68"/>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8"/>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67" name="Google Shape;7367;p68"/>
          <p:cNvGrpSpPr/>
          <p:nvPr/>
        </p:nvGrpSpPr>
        <p:grpSpPr>
          <a:xfrm>
            <a:off x="4963363" y="1878721"/>
            <a:ext cx="661339" cy="661188"/>
            <a:chOff x="3990000" y="975400"/>
            <a:chExt cx="3934200" cy="3933300"/>
          </a:xfrm>
        </p:grpSpPr>
        <p:sp>
          <p:nvSpPr>
            <p:cNvPr id="7368" name="Google Shape;7368;p68"/>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8"/>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8"/>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8"/>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2" name="Google Shape;7372;p68"/>
          <p:cNvGrpSpPr/>
          <p:nvPr/>
        </p:nvGrpSpPr>
        <p:grpSpPr>
          <a:xfrm>
            <a:off x="6607011" y="1857359"/>
            <a:ext cx="868881" cy="684241"/>
            <a:chOff x="6598259" y="2078634"/>
            <a:chExt cx="868881" cy="684241"/>
          </a:xfrm>
        </p:grpSpPr>
        <p:sp>
          <p:nvSpPr>
            <p:cNvPr id="7373" name="Google Shape;7373;p68"/>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8"/>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8"/>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8"/>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8"/>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8"/>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9" name="Google Shape;7379;p68"/>
            <p:cNvGrpSpPr/>
            <p:nvPr/>
          </p:nvGrpSpPr>
          <p:grpSpPr>
            <a:xfrm>
              <a:off x="6808175" y="2078634"/>
              <a:ext cx="452229" cy="684241"/>
              <a:chOff x="6808175" y="2078634"/>
              <a:chExt cx="452229" cy="684241"/>
            </a:xfrm>
          </p:grpSpPr>
          <p:sp>
            <p:nvSpPr>
              <p:cNvPr id="7380" name="Google Shape;7380;p68"/>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8"/>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8"/>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8"/>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8"/>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8"/>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86" name="Google Shape;7386;p68"/>
              <p:cNvGrpSpPr/>
              <p:nvPr/>
            </p:nvGrpSpPr>
            <p:grpSpPr>
              <a:xfrm>
                <a:off x="6821586" y="2078634"/>
                <a:ext cx="426871" cy="684241"/>
                <a:chOff x="6821586" y="2078634"/>
                <a:chExt cx="426871" cy="684241"/>
              </a:xfrm>
            </p:grpSpPr>
            <p:grpSp>
              <p:nvGrpSpPr>
                <p:cNvPr id="7387" name="Google Shape;7387;p68"/>
                <p:cNvGrpSpPr/>
                <p:nvPr/>
              </p:nvGrpSpPr>
              <p:grpSpPr>
                <a:xfrm>
                  <a:off x="6821586" y="2078634"/>
                  <a:ext cx="426871" cy="684241"/>
                  <a:chOff x="6821586" y="2078634"/>
                  <a:chExt cx="426871" cy="684241"/>
                </a:xfrm>
              </p:grpSpPr>
              <p:sp>
                <p:nvSpPr>
                  <p:cNvPr id="7388" name="Google Shape;7388;p68"/>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8"/>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8"/>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8"/>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8"/>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8"/>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8"/>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8"/>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8"/>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8"/>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8"/>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8"/>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8"/>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8"/>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8"/>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8"/>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8"/>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8"/>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8"/>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07" name="Google Shape;7407;p68"/>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8"/>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8"/>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8"/>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8"/>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8"/>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413" name="Google Shape;7413;p68"/>
          <p:cNvGrpSpPr/>
          <p:nvPr/>
        </p:nvGrpSpPr>
        <p:grpSpPr>
          <a:xfrm>
            <a:off x="716994" y="3531369"/>
            <a:ext cx="1340789" cy="640830"/>
            <a:chOff x="238125" y="1151100"/>
            <a:chExt cx="7139450" cy="3412300"/>
          </a:xfrm>
        </p:grpSpPr>
        <p:sp>
          <p:nvSpPr>
            <p:cNvPr id="7414" name="Google Shape;7414;p68"/>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8"/>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8"/>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8"/>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8"/>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8"/>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8"/>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8"/>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8"/>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8"/>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8"/>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8"/>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68"/>
          <p:cNvGrpSpPr/>
          <p:nvPr/>
        </p:nvGrpSpPr>
        <p:grpSpPr>
          <a:xfrm>
            <a:off x="5584217" y="2734650"/>
            <a:ext cx="985357" cy="585764"/>
            <a:chOff x="5145061" y="2881789"/>
            <a:chExt cx="1107641" cy="658458"/>
          </a:xfrm>
        </p:grpSpPr>
        <p:grpSp>
          <p:nvGrpSpPr>
            <p:cNvPr id="7427" name="Google Shape;7427;p68"/>
            <p:cNvGrpSpPr/>
            <p:nvPr/>
          </p:nvGrpSpPr>
          <p:grpSpPr>
            <a:xfrm>
              <a:off x="5722989" y="3244587"/>
              <a:ext cx="529713" cy="295659"/>
              <a:chOff x="5722989" y="3244587"/>
              <a:chExt cx="529713" cy="295659"/>
            </a:xfrm>
          </p:grpSpPr>
          <p:sp>
            <p:nvSpPr>
              <p:cNvPr id="7428" name="Google Shape;7428;p68"/>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29" name="Google Shape;7429;p68"/>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30" name="Google Shape;7430;p68"/>
            <p:cNvGrpSpPr/>
            <p:nvPr/>
          </p:nvGrpSpPr>
          <p:grpSpPr>
            <a:xfrm>
              <a:off x="5145061" y="3244587"/>
              <a:ext cx="536807" cy="295659"/>
              <a:chOff x="5145061" y="3244587"/>
              <a:chExt cx="536807" cy="295659"/>
            </a:xfrm>
          </p:grpSpPr>
          <p:sp>
            <p:nvSpPr>
              <p:cNvPr id="7431" name="Google Shape;7431;p68"/>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32" name="Google Shape;7432;p68"/>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33" name="Google Shape;7433;p68"/>
            <p:cNvGrpSpPr/>
            <p:nvPr/>
          </p:nvGrpSpPr>
          <p:grpSpPr>
            <a:xfrm>
              <a:off x="5341327" y="2898245"/>
              <a:ext cx="532309" cy="614891"/>
              <a:chOff x="5341327" y="2898245"/>
              <a:chExt cx="532309" cy="614891"/>
            </a:xfrm>
          </p:grpSpPr>
          <p:sp>
            <p:nvSpPr>
              <p:cNvPr id="7434" name="Google Shape;7434;p68"/>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35" name="Google Shape;7435;p68"/>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36" name="Google Shape;7436;p68"/>
            <p:cNvGrpSpPr/>
            <p:nvPr/>
          </p:nvGrpSpPr>
          <p:grpSpPr>
            <a:xfrm>
              <a:off x="5532290" y="2881789"/>
              <a:ext cx="620516" cy="305456"/>
              <a:chOff x="5532290" y="2881789"/>
              <a:chExt cx="620516" cy="305456"/>
            </a:xfrm>
          </p:grpSpPr>
          <p:sp>
            <p:nvSpPr>
              <p:cNvPr id="7437" name="Google Shape;7437;p68"/>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38" name="Google Shape;7438;p68"/>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439" name="Google Shape;7439;p68"/>
          <p:cNvGrpSpPr/>
          <p:nvPr/>
        </p:nvGrpSpPr>
        <p:grpSpPr>
          <a:xfrm>
            <a:off x="8163140" y="3526708"/>
            <a:ext cx="269068" cy="645491"/>
            <a:chOff x="7026852" y="3311869"/>
            <a:chExt cx="434331" cy="1041954"/>
          </a:xfrm>
        </p:grpSpPr>
        <p:sp>
          <p:nvSpPr>
            <p:cNvPr id="7440" name="Google Shape;7440;p68"/>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8"/>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8"/>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3" name="Google Shape;7443;p68"/>
          <p:cNvGrpSpPr/>
          <p:nvPr/>
        </p:nvGrpSpPr>
        <p:grpSpPr>
          <a:xfrm>
            <a:off x="6179721" y="3565945"/>
            <a:ext cx="293882" cy="293836"/>
            <a:chOff x="4873519" y="3311869"/>
            <a:chExt cx="499374" cy="499296"/>
          </a:xfrm>
        </p:grpSpPr>
        <p:sp>
          <p:nvSpPr>
            <p:cNvPr id="7444" name="Google Shape;7444;p68"/>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8"/>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6" name="Google Shape;7446;p68"/>
          <p:cNvGrpSpPr/>
          <p:nvPr/>
        </p:nvGrpSpPr>
        <p:grpSpPr>
          <a:xfrm>
            <a:off x="6179721" y="3878317"/>
            <a:ext cx="293882" cy="293882"/>
            <a:chOff x="4873519" y="3875839"/>
            <a:chExt cx="499374" cy="499374"/>
          </a:xfrm>
        </p:grpSpPr>
        <p:sp>
          <p:nvSpPr>
            <p:cNvPr id="7447" name="Google Shape;7447;p68"/>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8"/>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9" name="Google Shape;7449;p68"/>
          <p:cNvGrpSpPr/>
          <p:nvPr/>
        </p:nvGrpSpPr>
        <p:grpSpPr>
          <a:xfrm>
            <a:off x="2410248" y="1850269"/>
            <a:ext cx="698104" cy="698208"/>
            <a:chOff x="2565073" y="2075876"/>
            <a:chExt cx="672482" cy="672518"/>
          </a:xfrm>
        </p:grpSpPr>
        <p:sp>
          <p:nvSpPr>
            <p:cNvPr id="7450" name="Google Shape;7450;p68"/>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8"/>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8"/>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8"/>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8"/>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8"/>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6" name="Google Shape;7456;p68"/>
          <p:cNvGrpSpPr/>
          <p:nvPr/>
        </p:nvGrpSpPr>
        <p:grpSpPr>
          <a:xfrm>
            <a:off x="5633660" y="3534870"/>
            <a:ext cx="438354" cy="637329"/>
            <a:chOff x="1697726" y="3244179"/>
            <a:chExt cx="788124" cy="1146069"/>
          </a:xfrm>
        </p:grpSpPr>
        <p:sp>
          <p:nvSpPr>
            <p:cNvPr id="7457" name="Google Shape;7457;p6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9" name="Google Shape;7459;p68"/>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0" name="Google Shape;7460;p68"/>
          <p:cNvGrpSpPr/>
          <p:nvPr/>
        </p:nvGrpSpPr>
        <p:grpSpPr>
          <a:xfrm>
            <a:off x="7634874" y="1863232"/>
            <a:ext cx="799565" cy="670282"/>
            <a:chOff x="7617850" y="2063282"/>
            <a:chExt cx="799565" cy="670282"/>
          </a:xfrm>
        </p:grpSpPr>
        <p:cxnSp>
          <p:nvCxnSpPr>
            <p:cNvPr id="7461" name="Google Shape;7461;p68"/>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62" name="Google Shape;7462;p68"/>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63" name="Google Shape;7463;p68"/>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64" name="Google Shape;7464;p68"/>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65" name="Google Shape;7465;p68"/>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466" name="Google Shape;7466;p68"/>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467" name="Google Shape;7467;p68"/>
            <p:cNvGrpSpPr/>
            <p:nvPr/>
          </p:nvGrpSpPr>
          <p:grpSpPr>
            <a:xfrm>
              <a:off x="7734309" y="2063282"/>
              <a:ext cx="570957" cy="620095"/>
              <a:chOff x="7734309" y="2063282"/>
              <a:chExt cx="570957" cy="620095"/>
            </a:xfrm>
          </p:grpSpPr>
          <p:grpSp>
            <p:nvGrpSpPr>
              <p:cNvPr id="7468" name="Google Shape;7468;p68"/>
              <p:cNvGrpSpPr/>
              <p:nvPr/>
            </p:nvGrpSpPr>
            <p:grpSpPr>
              <a:xfrm>
                <a:off x="8031573" y="2063282"/>
                <a:ext cx="273693" cy="620095"/>
                <a:chOff x="8031573" y="2063282"/>
                <a:chExt cx="273693" cy="620095"/>
              </a:xfrm>
            </p:grpSpPr>
            <p:sp>
              <p:nvSpPr>
                <p:cNvPr id="7469" name="Google Shape;7469;p6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68"/>
              <p:cNvGrpSpPr/>
              <p:nvPr/>
            </p:nvGrpSpPr>
            <p:grpSpPr>
              <a:xfrm flipH="1">
                <a:off x="7734309" y="2063282"/>
                <a:ext cx="273693" cy="620095"/>
                <a:chOff x="8031573" y="2063282"/>
                <a:chExt cx="273693" cy="620095"/>
              </a:xfrm>
            </p:grpSpPr>
            <p:sp>
              <p:nvSpPr>
                <p:cNvPr id="7474" name="Google Shape;7474;p6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478" name="Google Shape;7478;p68"/>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8"/>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0" name="Google Shape;7480;p68"/>
          <p:cNvGrpSpPr/>
          <p:nvPr/>
        </p:nvGrpSpPr>
        <p:grpSpPr>
          <a:xfrm>
            <a:off x="7821480" y="2716716"/>
            <a:ext cx="602567" cy="601884"/>
            <a:chOff x="1186975" y="238125"/>
            <a:chExt cx="5244275" cy="5238325"/>
          </a:xfrm>
        </p:grpSpPr>
        <p:sp>
          <p:nvSpPr>
            <p:cNvPr id="7481" name="Google Shape;7481;p6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8"/>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8"/>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8"/>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5" name="Google Shape;7485;p68"/>
          <p:cNvGrpSpPr/>
          <p:nvPr/>
        </p:nvGrpSpPr>
        <p:grpSpPr>
          <a:xfrm>
            <a:off x="3264218" y="1856199"/>
            <a:ext cx="651848" cy="687338"/>
            <a:chOff x="3400515" y="2056248"/>
            <a:chExt cx="698134" cy="735987"/>
          </a:xfrm>
        </p:grpSpPr>
        <p:grpSp>
          <p:nvGrpSpPr>
            <p:cNvPr id="7486" name="Google Shape;7486;p68"/>
            <p:cNvGrpSpPr/>
            <p:nvPr/>
          </p:nvGrpSpPr>
          <p:grpSpPr>
            <a:xfrm>
              <a:off x="3400515" y="2283913"/>
              <a:ext cx="312919" cy="219900"/>
              <a:chOff x="3400515" y="2283913"/>
              <a:chExt cx="312919" cy="219900"/>
            </a:xfrm>
          </p:grpSpPr>
          <p:sp>
            <p:nvSpPr>
              <p:cNvPr id="7487" name="Google Shape;7487;p68"/>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88" name="Google Shape;7488;p68"/>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7489" name="Google Shape;7489;p68"/>
            <p:cNvGrpSpPr/>
            <p:nvPr/>
          </p:nvGrpSpPr>
          <p:grpSpPr>
            <a:xfrm>
              <a:off x="3547823" y="2461089"/>
              <a:ext cx="219900" cy="331146"/>
              <a:chOff x="3547823" y="2461089"/>
              <a:chExt cx="219900" cy="331146"/>
            </a:xfrm>
          </p:grpSpPr>
          <p:sp>
            <p:nvSpPr>
              <p:cNvPr id="7490" name="Google Shape;7490;p68"/>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91" name="Google Shape;7491;p68"/>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7492" name="Google Shape;7492;p68"/>
            <p:cNvGrpSpPr/>
            <p:nvPr/>
          </p:nvGrpSpPr>
          <p:grpSpPr>
            <a:xfrm>
              <a:off x="3734138" y="2461089"/>
              <a:ext cx="219900" cy="331146"/>
              <a:chOff x="3734138" y="2461089"/>
              <a:chExt cx="219900" cy="331146"/>
            </a:xfrm>
          </p:grpSpPr>
          <p:sp>
            <p:nvSpPr>
              <p:cNvPr id="7493" name="Google Shape;7493;p68"/>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94" name="Google Shape;7494;p68"/>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7495" name="Google Shape;7495;p68"/>
            <p:cNvGrpSpPr/>
            <p:nvPr/>
          </p:nvGrpSpPr>
          <p:grpSpPr>
            <a:xfrm>
              <a:off x="3787560" y="2281742"/>
              <a:ext cx="311089" cy="219900"/>
              <a:chOff x="3787560" y="2281742"/>
              <a:chExt cx="311089" cy="219900"/>
            </a:xfrm>
          </p:grpSpPr>
          <p:sp>
            <p:nvSpPr>
              <p:cNvPr id="7496" name="Google Shape;7496;p68"/>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97" name="Google Shape;7497;p68"/>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7498" name="Google Shape;7498;p68"/>
            <p:cNvGrpSpPr/>
            <p:nvPr/>
          </p:nvGrpSpPr>
          <p:grpSpPr>
            <a:xfrm>
              <a:off x="3637290" y="2056248"/>
              <a:ext cx="219900" cy="330736"/>
              <a:chOff x="3637290" y="2056248"/>
              <a:chExt cx="219900" cy="330736"/>
            </a:xfrm>
          </p:grpSpPr>
          <p:sp>
            <p:nvSpPr>
              <p:cNvPr id="7499" name="Google Shape;7499;p68"/>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500" name="Google Shape;7500;p68"/>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7501" name="Google Shape;7501;p68"/>
          <p:cNvGrpSpPr/>
          <p:nvPr/>
        </p:nvGrpSpPr>
        <p:grpSpPr>
          <a:xfrm>
            <a:off x="2555923" y="2726206"/>
            <a:ext cx="1268144" cy="592394"/>
            <a:chOff x="238125" y="1188750"/>
            <a:chExt cx="7140450" cy="3335550"/>
          </a:xfrm>
        </p:grpSpPr>
        <p:sp>
          <p:nvSpPr>
            <p:cNvPr id="7502" name="Google Shape;7502;p6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7" name="Google Shape;7507;p68"/>
          <p:cNvGrpSpPr/>
          <p:nvPr/>
        </p:nvGrpSpPr>
        <p:grpSpPr>
          <a:xfrm>
            <a:off x="6663824" y="2728360"/>
            <a:ext cx="1053944" cy="590147"/>
            <a:chOff x="238125" y="1335475"/>
            <a:chExt cx="5418735" cy="3034175"/>
          </a:xfrm>
        </p:grpSpPr>
        <p:sp>
          <p:nvSpPr>
            <p:cNvPr id="7508" name="Google Shape;7508;p6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1" name="Google Shape;7511;p68"/>
          <p:cNvGrpSpPr/>
          <p:nvPr/>
        </p:nvGrpSpPr>
        <p:grpSpPr>
          <a:xfrm>
            <a:off x="4094633" y="3533260"/>
            <a:ext cx="1268207" cy="638939"/>
            <a:chOff x="3967651" y="3645904"/>
            <a:chExt cx="1479304" cy="745292"/>
          </a:xfrm>
        </p:grpSpPr>
        <p:grpSp>
          <p:nvGrpSpPr>
            <p:cNvPr id="7512" name="Google Shape;7512;p68"/>
            <p:cNvGrpSpPr/>
            <p:nvPr/>
          </p:nvGrpSpPr>
          <p:grpSpPr>
            <a:xfrm>
              <a:off x="3967651" y="4009026"/>
              <a:ext cx="1479304" cy="382170"/>
              <a:chOff x="3967651" y="4009026"/>
              <a:chExt cx="1479304" cy="382170"/>
            </a:xfrm>
          </p:grpSpPr>
          <p:grpSp>
            <p:nvGrpSpPr>
              <p:cNvPr id="7513" name="Google Shape;7513;p68"/>
              <p:cNvGrpSpPr/>
              <p:nvPr/>
            </p:nvGrpSpPr>
            <p:grpSpPr>
              <a:xfrm>
                <a:off x="4892216" y="4195630"/>
                <a:ext cx="554739" cy="195566"/>
                <a:chOff x="3604375" y="4892160"/>
                <a:chExt cx="1651500" cy="582215"/>
              </a:xfrm>
            </p:grpSpPr>
            <p:sp>
              <p:nvSpPr>
                <p:cNvPr id="7514" name="Google Shape;7514;p68"/>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8"/>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6" name="Google Shape;7516;p68"/>
              <p:cNvGrpSpPr/>
              <p:nvPr/>
            </p:nvGrpSpPr>
            <p:grpSpPr>
              <a:xfrm>
                <a:off x="3967651" y="4146303"/>
                <a:ext cx="579402" cy="244893"/>
                <a:chOff x="851875" y="4745310"/>
                <a:chExt cx="1724925" cy="729065"/>
              </a:xfrm>
            </p:grpSpPr>
            <p:sp>
              <p:nvSpPr>
                <p:cNvPr id="7517" name="Google Shape;7517;p68"/>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8"/>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9" name="Google Shape;7519;p68"/>
              <p:cNvGrpSpPr/>
              <p:nvPr/>
            </p:nvGrpSpPr>
            <p:grpSpPr>
              <a:xfrm>
                <a:off x="4460753" y="4009026"/>
                <a:ext cx="493110" cy="382170"/>
                <a:chOff x="2319875" y="4336625"/>
                <a:chExt cx="1468025" cy="1137750"/>
              </a:xfrm>
            </p:grpSpPr>
            <p:sp>
              <p:nvSpPr>
                <p:cNvPr id="7520" name="Google Shape;7520;p68"/>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8"/>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22" name="Google Shape;7522;p68"/>
            <p:cNvGrpSpPr/>
            <p:nvPr/>
          </p:nvGrpSpPr>
          <p:grpSpPr>
            <a:xfrm>
              <a:off x="4479443" y="3645904"/>
              <a:ext cx="455965" cy="388789"/>
              <a:chOff x="2957425" y="238100"/>
              <a:chExt cx="1910200" cy="1628775"/>
            </a:xfrm>
          </p:grpSpPr>
          <p:sp>
            <p:nvSpPr>
              <p:cNvPr id="7523" name="Google Shape;7523;p68"/>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8"/>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8"/>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8"/>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8"/>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8"/>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8"/>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8"/>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8"/>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8"/>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33" name="Google Shape;7533;p68"/>
          <p:cNvGrpSpPr/>
          <p:nvPr/>
        </p:nvGrpSpPr>
        <p:grpSpPr>
          <a:xfrm>
            <a:off x="2480746" y="3534460"/>
            <a:ext cx="1243128" cy="637739"/>
            <a:chOff x="2496310" y="3693351"/>
            <a:chExt cx="1342906" cy="688926"/>
          </a:xfrm>
        </p:grpSpPr>
        <p:grpSp>
          <p:nvGrpSpPr>
            <p:cNvPr id="7534" name="Google Shape;7534;p68"/>
            <p:cNvGrpSpPr/>
            <p:nvPr/>
          </p:nvGrpSpPr>
          <p:grpSpPr>
            <a:xfrm>
              <a:off x="2496310" y="3693351"/>
              <a:ext cx="1342906" cy="688875"/>
              <a:chOff x="2496310" y="3693351"/>
              <a:chExt cx="1342906" cy="688875"/>
            </a:xfrm>
          </p:grpSpPr>
          <p:sp>
            <p:nvSpPr>
              <p:cNvPr id="7535" name="Google Shape;7535;p68"/>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8"/>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8"/>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8"/>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8"/>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8"/>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41" name="Google Shape;7541;p68"/>
              <p:cNvCxnSpPr>
                <a:stCxn id="7539"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7542" name="Google Shape;7542;p68"/>
              <p:cNvCxnSpPr>
                <a:stCxn id="7536"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7543" name="Google Shape;7543;p68"/>
              <p:cNvCxnSpPr>
                <a:stCxn id="7537"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544" name="Google Shape;7544;p68"/>
              <p:cNvCxnSpPr>
                <a:stCxn id="7540"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545" name="Google Shape;7545;p68"/>
              <p:cNvCxnSpPr>
                <a:stCxn id="7538"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46" name="Google Shape;7546;p68"/>
            <p:cNvGrpSpPr/>
            <p:nvPr/>
          </p:nvGrpSpPr>
          <p:grpSpPr>
            <a:xfrm>
              <a:off x="2675275" y="3930557"/>
              <a:ext cx="1003306" cy="451719"/>
              <a:chOff x="2675275" y="4174282"/>
              <a:chExt cx="1003306" cy="451719"/>
            </a:xfrm>
          </p:grpSpPr>
          <p:sp>
            <p:nvSpPr>
              <p:cNvPr id="7547" name="Google Shape;7547;p68"/>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8"/>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8"/>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0" name="Google Shape;7550;p68"/>
          <p:cNvGrpSpPr/>
          <p:nvPr/>
        </p:nvGrpSpPr>
        <p:grpSpPr>
          <a:xfrm>
            <a:off x="1654417" y="971307"/>
            <a:ext cx="574511" cy="874709"/>
            <a:chOff x="1715404" y="1112080"/>
            <a:chExt cx="642270" cy="977984"/>
          </a:xfrm>
        </p:grpSpPr>
        <p:grpSp>
          <p:nvGrpSpPr>
            <p:cNvPr id="7551" name="Google Shape;7551;p68"/>
            <p:cNvGrpSpPr/>
            <p:nvPr/>
          </p:nvGrpSpPr>
          <p:grpSpPr>
            <a:xfrm>
              <a:off x="1715404" y="1112080"/>
              <a:ext cx="642270" cy="977984"/>
              <a:chOff x="1715404" y="1112080"/>
              <a:chExt cx="642270" cy="977984"/>
            </a:xfrm>
          </p:grpSpPr>
          <p:sp>
            <p:nvSpPr>
              <p:cNvPr id="7552" name="Google Shape;7552;p68"/>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8"/>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4" name="Google Shape;7554;p68"/>
            <p:cNvGrpSpPr/>
            <p:nvPr/>
          </p:nvGrpSpPr>
          <p:grpSpPr>
            <a:xfrm>
              <a:off x="1768927" y="1165603"/>
              <a:ext cx="535225" cy="851367"/>
              <a:chOff x="1768927" y="1165603"/>
              <a:chExt cx="535225" cy="851367"/>
            </a:xfrm>
          </p:grpSpPr>
          <p:sp>
            <p:nvSpPr>
              <p:cNvPr id="7555" name="Google Shape;7555;p68"/>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8"/>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7" name="Google Shape;7557;p68"/>
            <p:cNvGrpSpPr/>
            <p:nvPr/>
          </p:nvGrpSpPr>
          <p:grpSpPr>
            <a:xfrm>
              <a:off x="1822449" y="1219125"/>
              <a:ext cx="428180" cy="718859"/>
              <a:chOff x="1822449" y="1219125"/>
              <a:chExt cx="428180" cy="718859"/>
            </a:xfrm>
          </p:grpSpPr>
          <p:sp>
            <p:nvSpPr>
              <p:cNvPr id="7558" name="Google Shape;7558;p68"/>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8"/>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0" name="Google Shape;7560;p68"/>
            <p:cNvGrpSpPr/>
            <p:nvPr/>
          </p:nvGrpSpPr>
          <p:grpSpPr>
            <a:xfrm>
              <a:off x="1875972" y="1272648"/>
              <a:ext cx="321135" cy="586939"/>
              <a:chOff x="1875972" y="1272648"/>
              <a:chExt cx="321135" cy="586939"/>
            </a:xfrm>
          </p:grpSpPr>
          <p:sp>
            <p:nvSpPr>
              <p:cNvPr id="7561" name="Google Shape;7561;p68"/>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8"/>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63" name="Google Shape;7563;p68"/>
          <p:cNvGrpSpPr/>
          <p:nvPr/>
        </p:nvGrpSpPr>
        <p:grpSpPr>
          <a:xfrm>
            <a:off x="7761578" y="3528028"/>
            <a:ext cx="293855" cy="644170"/>
            <a:chOff x="241025" y="3151575"/>
            <a:chExt cx="293855" cy="644170"/>
          </a:xfrm>
        </p:grpSpPr>
        <p:sp>
          <p:nvSpPr>
            <p:cNvPr id="7564" name="Google Shape;7564;p68"/>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8"/>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6" name="Google Shape;7566;p68"/>
          <p:cNvGrpSpPr/>
          <p:nvPr/>
        </p:nvGrpSpPr>
        <p:grpSpPr>
          <a:xfrm>
            <a:off x="709562" y="2728028"/>
            <a:ext cx="1779649" cy="591620"/>
            <a:chOff x="246070" y="1983375"/>
            <a:chExt cx="1855347" cy="616849"/>
          </a:xfrm>
        </p:grpSpPr>
        <p:sp>
          <p:nvSpPr>
            <p:cNvPr id="7567" name="Google Shape;7567;p68"/>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8"/>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8"/>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8"/>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8"/>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8"/>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8"/>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8"/>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8"/>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6" name="Google Shape;7576;p68"/>
          <p:cNvGrpSpPr/>
          <p:nvPr/>
        </p:nvGrpSpPr>
        <p:grpSpPr>
          <a:xfrm>
            <a:off x="2320428" y="971307"/>
            <a:ext cx="711055" cy="745993"/>
            <a:chOff x="2496269" y="1171698"/>
            <a:chExt cx="761953" cy="799392"/>
          </a:xfrm>
        </p:grpSpPr>
        <p:grpSp>
          <p:nvGrpSpPr>
            <p:cNvPr id="7577" name="Google Shape;7577;p68"/>
            <p:cNvGrpSpPr/>
            <p:nvPr/>
          </p:nvGrpSpPr>
          <p:grpSpPr>
            <a:xfrm>
              <a:off x="2496269" y="1171698"/>
              <a:ext cx="761953" cy="723022"/>
              <a:chOff x="2496269" y="1171698"/>
              <a:chExt cx="761953" cy="723022"/>
            </a:xfrm>
          </p:grpSpPr>
          <p:sp>
            <p:nvSpPr>
              <p:cNvPr id="7578" name="Google Shape;7578;p68"/>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8"/>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0" name="Google Shape;7580;p68"/>
              <p:cNvGrpSpPr/>
              <p:nvPr/>
            </p:nvGrpSpPr>
            <p:grpSpPr>
              <a:xfrm>
                <a:off x="2496269" y="1171698"/>
                <a:ext cx="761953" cy="723022"/>
                <a:chOff x="2496269" y="1120652"/>
                <a:chExt cx="761953" cy="723022"/>
              </a:xfrm>
            </p:grpSpPr>
            <p:grpSp>
              <p:nvGrpSpPr>
                <p:cNvPr id="7581" name="Google Shape;7581;p68"/>
                <p:cNvGrpSpPr/>
                <p:nvPr/>
              </p:nvGrpSpPr>
              <p:grpSpPr>
                <a:xfrm>
                  <a:off x="2496269" y="1120652"/>
                  <a:ext cx="761953" cy="723022"/>
                  <a:chOff x="2496269" y="1120652"/>
                  <a:chExt cx="761953" cy="723022"/>
                </a:xfrm>
              </p:grpSpPr>
              <p:grpSp>
                <p:nvGrpSpPr>
                  <p:cNvPr id="7582" name="Google Shape;7582;p68"/>
                  <p:cNvGrpSpPr/>
                  <p:nvPr/>
                </p:nvGrpSpPr>
                <p:grpSpPr>
                  <a:xfrm>
                    <a:off x="2496269" y="1304589"/>
                    <a:ext cx="407089" cy="305057"/>
                    <a:chOff x="2496269" y="1304589"/>
                    <a:chExt cx="407089" cy="305057"/>
                  </a:xfrm>
                </p:grpSpPr>
                <p:sp>
                  <p:nvSpPr>
                    <p:cNvPr id="7583" name="Google Shape;7583;p68"/>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8"/>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5" name="Google Shape;7585;p68"/>
                  <p:cNvGrpSpPr/>
                  <p:nvPr/>
                </p:nvGrpSpPr>
                <p:grpSpPr>
                  <a:xfrm>
                    <a:off x="2586468" y="1493376"/>
                    <a:ext cx="358850" cy="349656"/>
                    <a:chOff x="2586468" y="1493376"/>
                    <a:chExt cx="358850" cy="349656"/>
                  </a:xfrm>
                </p:grpSpPr>
                <p:sp>
                  <p:nvSpPr>
                    <p:cNvPr id="7586" name="Google Shape;7586;p68"/>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8"/>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68"/>
                  <p:cNvGrpSpPr/>
                  <p:nvPr/>
                </p:nvGrpSpPr>
                <p:grpSpPr>
                  <a:xfrm>
                    <a:off x="2807939" y="1494024"/>
                    <a:ext cx="358857" cy="349650"/>
                    <a:chOff x="2807939" y="1494024"/>
                    <a:chExt cx="358857" cy="349650"/>
                  </a:xfrm>
                </p:grpSpPr>
                <p:sp>
                  <p:nvSpPr>
                    <p:cNvPr id="7589" name="Google Shape;7589;p68"/>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8"/>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1" name="Google Shape;7591;p68"/>
                  <p:cNvGrpSpPr/>
                  <p:nvPr/>
                </p:nvGrpSpPr>
                <p:grpSpPr>
                  <a:xfrm>
                    <a:off x="2851133" y="1305635"/>
                    <a:ext cx="407089" cy="305057"/>
                    <a:chOff x="2851133" y="1305635"/>
                    <a:chExt cx="407089" cy="305057"/>
                  </a:xfrm>
                </p:grpSpPr>
                <p:sp>
                  <p:nvSpPr>
                    <p:cNvPr id="7592" name="Google Shape;7592;p68"/>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8"/>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4" name="Google Shape;7594;p68"/>
                  <p:cNvGrpSpPr/>
                  <p:nvPr/>
                </p:nvGrpSpPr>
                <p:grpSpPr>
                  <a:xfrm>
                    <a:off x="2727495" y="1120652"/>
                    <a:ext cx="300271" cy="396358"/>
                    <a:chOff x="2727495" y="1120652"/>
                    <a:chExt cx="300271" cy="396358"/>
                  </a:xfrm>
                </p:grpSpPr>
                <p:sp>
                  <p:nvSpPr>
                    <p:cNvPr id="7595" name="Google Shape;7595;p68"/>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8"/>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97" name="Google Shape;7597;p68"/>
                <p:cNvGrpSpPr/>
                <p:nvPr/>
              </p:nvGrpSpPr>
              <p:grpSpPr>
                <a:xfrm>
                  <a:off x="2722305" y="1350460"/>
                  <a:ext cx="308357" cy="308344"/>
                  <a:chOff x="2722305" y="1350460"/>
                  <a:chExt cx="308357" cy="308344"/>
                </a:xfrm>
              </p:grpSpPr>
              <p:sp>
                <p:nvSpPr>
                  <p:cNvPr id="7598" name="Google Shape;7598;p68"/>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9" name="Google Shape;7599;p68"/>
                  <p:cNvGrpSpPr/>
                  <p:nvPr/>
                </p:nvGrpSpPr>
                <p:grpSpPr>
                  <a:xfrm>
                    <a:off x="2725064" y="1364529"/>
                    <a:ext cx="297954" cy="280182"/>
                    <a:chOff x="2725064" y="1364529"/>
                    <a:chExt cx="297954" cy="280182"/>
                  </a:xfrm>
                </p:grpSpPr>
                <p:sp>
                  <p:nvSpPr>
                    <p:cNvPr id="7600" name="Google Shape;7600;p68"/>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8"/>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8"/>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8"/>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8"/>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605" name="Google Shape;7605;p68"/>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8"/>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8"/>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8"/>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8"/>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0" name="Google Shape;7610;p68"/>
          <p:cNvGrpSpPr/>
          <p:nvPr/>
        </p:nvGrpSpPr>
        <p:grpSpPr>
          <a:xfrm>
            <a:off x="3909129" y="2727412"/>
            <a:ext cx="1569144" cy="591015"/>
            <a:chOff x="3820100" y="3023049"/>
            <a:chExt cx="1303926" cy="491162"/>
          </a:xfrm>
        </p:grpSpPr>
        <p:grpSp>
          <p:nvGrpSpPr>
            <p:cNvPr id="7611" name="Google Shape;7611;p68"/>
            <p:cNvGrpSpPr/>
            <p:nvPr/>
          </p:nvGrpSpPr>
          <p:grpSpPr>
            <a:xfrm>
              <a:off x="3820100" y="3023072"/>
              <a:ext cx="1303926" cy="491139"/>
              <a:chOff x="3820100" y="3023072"/>
              <a:chExt cx="1303926" cy="491139"/>
            </a:xfrm>
          </p:grpSpPr>
          <p:sp>
            <p:nvSpPr>
              <p:cNvPr id="7612" name="Google Shape;7612;p68"/>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8"/>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68"/>
            <p:cNvGrpSpPr/>
            <p:nvPr/>
          </p:nvGrpSpPr>
          <p:grpSpPr>
            <a:xfrm>
              <a:off x="4132439" y="3023645"/>
              <a:ext cx="393633" cy="177096"/>
              <a:chOff x="4132439" y="3023645"/>
              <a:chExt cx="393633" cy="177096"/>
            </a:xfrm>
          </p:grpSpPr>
          <p:sp>
            <p:nvSpPr>
              <p:cNvPr id="7615" name="Google Shape;7615;p68"/>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8"/>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68"/>
            <p:cNvGrpSpPr/>
            <p:nvPr/>
          </p:nvGrpSpPr>
          <p:grpSpPr>
            <a:xfrm>
              <a:off x="3921811" y="3023049"/>
              <a:ext cx="1002397" cy="388943"/>
              <a:chOff x="3921811" y="3023049"/>
              <a:chExt cx="1002397" cy="388943"/>
            </a:xfrm>
          </p:grpSpPr>
          <p:sp>
            <p:nvSpPr>
              <p:cNvPr id="7618" name="Google Shape;7618;p68"/>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8"/>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68"/>
            <p:cNvGrpSpPr/>
            <p:nvPr/>
          </p:nvGrpSpPr>
          <p:grpSpPr>
            <a:xfrm>
              <a:off x="4023645" y="3023049"/>
              <a:ext cx="683032" cy="286722"/>
              <a:chOff x="4023645" y="3023049"/>
              <a:chExt cx="683032" cy="286722"/>
            </a:xfrm>
          </p:grpSpPr>
          <p:sp>
            <p:nvSpPr>
              <p:cNvPr id="7621" name="Google Shape;7621;p68"/>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8"/>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23" name="Google Shape;7623;p68"/>
          <p:cNvGrpSpPr/>
          <p:nvPr/>
        </p:nvGrpSpPr>
        <p:grpSpPr>
          <a:xfrm>
            <a:off x="1541251" y="1854258"/>
            <a:ext cx="713522" cy="688025"/>
            <a:chOff x="1706078" y="2092648"/>
            <a:chExt cx="660913" cy="637296"/>
          </a:xfrm>
        </p:grpSpPr>
        <p:sp>
          <p:nvSpPr>
            <p:cNvPr id="7624" name="Google Shape;7624;p68"/>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5" name="Google Shape;7625;p68"/>
            <p:cNvGrpSpPr/>
            <p:nvPr/>
          </p:nvGrpSpPr>
          <p:grpSpPr>
            <a:xfrm>
              <a:off x="1706078" y="2092648"/>
              <a:ext cx="660913" cy="575241"/>
              <a:chOff x="1706078" y="2092648"/>
              <a:chExt cx="660913" cy="575241"/>
            </a:xfrm>
          </p:grpSpPr>
          <p:sp>
            <p:nvSpPr>
              <p:cNvPr id="7626" name="Google Shape;7626;p68"/>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8"/>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8"/>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29" name="Google Shape;7629;p68"/>
          <p:cNvGrpSpPr/>
          <p:nvPr/>
        </p:nvGrpSpPr>
        <p:grpSpPr>
          <a:xfrm>
            <a:off x="6303109" y="971806"/>
            <a:ext cx="1317459" cy="684168"/>
            <a:chOff x="238125" y="999450"/>
            <a:chExt cx="7140700" cy="3708225"/>
          </a:xfrm>
        </p:grpSpPr>
        <p:sp>
          <p:nvSpPr>
            <p:cNvPr id="7630" name="Google Shape;7630;p68"/>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8"/>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42" name="Shape 7642"/>
        <p:cNvGrpSpPr/>
        <p:nvPr/>
      </p:nvGrpSpPr>
      <p:grpSpPr>
        <a:xfrm>
          <a:off x="0" y="0"/>
          <a:ext cx="0" cy="0"/>
          <a:chOff x="0" y="0"/>
          <a:chExt cx="0" cy="0"/>
        </a:xfrm>
      </p:grpSpPr>
      <p:grpSp>
        <p:nvGrpSpPr>
          <p:cNvPr id="7643" name="Google Shape;7643;p69"/>
          <p:cNvGrpSpPr/>
          <p:nvPr/>
        </p:nvGrpSpPr>
        <p:grpSpPr>
          <a:xfrm>
            <a:off x="717027" y="967622"/>
            <a:ext cx="1636117" cy="1526144"/>
            <a:chOff x="729238" y="1179665"/>
            <a:chExt cx="1636117" cy="1526144"/>
          </a:xfrm>
        </p:grpSpPr>
        <p:grpSp>
          <p:nvGrpSpPr>
            <p:cNvPr id="7644" name="Google Shape;7644;p69"/>
            <p:cNvGrpSpPr/>
            <p:nvPr/>
          </p:nvGrpSpPr>
          <p:grpSpPr>
            <a:xfrm>
              <a:off x="729238" y="1179665"/>
              <a:ext cx="80700" cy="1526144"/>
              <a:chOff x="729238" y="1179665"/>
              <a:chExt cx="80700" cy="1526144"/>
            </a:xfrm>
          </p:grpSpPr>
          <p:sp>
            <p:nvSpPr>
              <p:cNvPr id="7645" name="Google Shape;7645;p69"/>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9"/>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9"/>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9"/>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69"/>
            <p:cNvGrpSpPr/>
            <p:nvPr/>
          </p:nvGrpSpPr>
          <p:grpSpPr>
            <a:xfrm>
              <a:off x="903098" y="1179665"/>
              <a:ext cx="80700" cy="1526144"/>
              <a:chOff x="903098" y="1179665"/>
              <a:chExt cx="80700" cy="1526144"/>
            </a:xfrm>
          </p:grpSpPr>
          <p:sp>
            <p:nvSpPr>
              <p:cNvPr id="7656" name="Google Shape;7656;p69"/>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9"/>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9"/>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9"/>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9"/>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9"/>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6" name="Google Shape;7666;p69"/>
            <p:cNvGrpSpPr/>
            <p:nvPr/>
          </p:nvGrpSpPr>
          <p:grpSpPr>
            <a:xfrm>
              <a:off x="1076958" y="1179665"/>
              <a:ext cx="80700" cy="1526144"/>
              <a:chOff x="1076958" y="1179665"/>
              <a:chExt cx="80700" cy="1526144"/>
            </a:xfrm>
          </p:grpSpPr>
          <p:sp>
            <p:nvSpPr>
              <p:cNvPr id="7667" name="Google Shape;7667;p69"/>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9"/>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9"/>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9"/>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9"/>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9"/>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9"/>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7" name="Google Shape;7677;p69"/>
            <p:cNvGrpSpPr/>
            <p:nvPr/>
          </p:nvGrpSpPr>
          <p:grpSpPr>
            <a:xfrm>
              <a:off x="1247707" y="1179665"/>
              <a:ext cx="80700" cy="1526144"/>
              <a:chOff x="1247707" y="1179665"/>
              <a:chExt cx="80700" cy="1526144"/>
            </a:xfrm>
          </p:grpSpPr>
          <p:sp>
            <p:nvSpPr>
              <p:cNvPr id="7678" name="Google Shape;7678;p69"/>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9"/>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9"/>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69"/>
            <p:cNvGrpSpPr/>
            <p:nvPr/>
          </p:nvGrpSpPr>
          <p:grpSpPr>
            <a:xfrm>
              <a:off x="1421567" y="1179665"/>
              <a:ext cx="80700" cy="1526144"/>
              <a:chOff x="1421567" y="1179665"/>
              <a:chExt cx="80700" cy="1526144"/>
            </a:xfrm>
          </p:grpSpPr>
          <p:sp>
            <p:nvSpPr>
              <p:cNvPr id="7689" name="Google Shape;7689;p69"/>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9"/>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9"/>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9"/>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9"/>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9"/>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9"/>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9"/>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9" name="Google Shape;7699;p69"/>
            <p:cNvGrpSpPr/>
            <p:nvPr/>
          </p:nvGrpSpPr>
          <p:grpSpPr>
            <a:xfrm>
              <a:off x="1592327" y="1179665"/>
              <a:ext cx="80700" cy="1526144"/>
              <a:chOff x="1592327" y="1179665"/>
              <a:chExt cx="80700" cy="1526144"/>
            </a:xfrm>
          </p:grpSpPr>
          <p:sp>
            <p:nvSpPr>
              <p:cNvPr id="7700" name="Google Shape;7700;p69"/>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9"/>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9"/>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9"/>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9"/>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9"/>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0" name="Google Shape;7710;p69"/>
            <p:cNvGrpSpPr/>
            <p:nvPr/>
          </p:nvGrpSpPr>
          <p:grpSpPr>
            <a:xfrm>
              <a:off x="1766187" y="1179665"/>
              <a:ext cx="80700" cy="1526144"/>
              <a:chOff x="1766187" y="1179665"/>
              <a:chExt cx="80700" cy="1526144"/>
            </a:xfrm>
          </p:grpSpPr>
          <p:sp>
            <p:nvSpPr>
              <p:cNvPr id="7711" name="Google Shape;7711;p69"/>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9"/>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9"/>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9"/>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9"/>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9"/>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9"/>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9"/>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9"/>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1" name="Google Shape;7721;p69"/>
            <p:cNvGrpSpPr/>
            <p:nvPr/>
          </p:nvGrpSpPr>
          <p:grpSpPr>
            <a:xfrm>
              <a:off x="1936935" y="1179665"/>
              <a:ext cx="80700" cy="1526144"/>
              <a:chOff x="1936935" y="1179665"/>
              <a:chExt cx="80700" cy="1526144"/>
            </a:xfrm>
          </p:grpSpPr>
          <p:sp>
            <p:nvSpPr>
              <p:cNvPr id="7722" name="Google Shape;7722;p69"/>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9"/>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9"/>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9"/>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9"/>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2" name="Google Shape;7732;p69"/>
            <p:cNvGrpSpPr/>
            <p:nvPr/>
          </p:nvGrpSpPr>
          <p:grpSpPr>
            <a:xfrm>
              <a:off x="2110795" y="1179665"/>
              <a:ext cx="80700" cy="1526144"/>
              <a:chOff x="2110795" y="1179665"/>
              <a:chExt cx="80700" cy="1526144"/>
            </a:xfrm>
          </p:grpSpPr>
          <p:sp>
            <p:nvSpPr>
              <p:cNvPr id="7733" name="Google Shape;7733;p69"/>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9"/>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9"/>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9"/>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3" name="Google Shape;7743;p69"/>
            <p:cNvGrpSpPr/>
            <p:nvPr/>
          </p:nvGrpSpPr>
          <p:grpSpPr>
            <a:xfrm>
              <a:off x="2284655" y="1179665"/>
              <a:ext cx="80700" cy="1526144"/>
              <a:chOff x="2284655" y="1179665"/>
              <a:chExt cx="80700" cy="1526144"/>
            </a:xfrm>
          </p:grpSpPr>
          <p:sp>
            <p:nvSpPr>
              <p:cNvPr id="7744" name="Google Shape;7744;p69"/>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9"/>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9"/>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9"/>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9"/>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9"/>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54" name="Google Shape;7754;p69"/>
          <p:cNvGrpSpPr/>
          <p:nvPr/>
        </p:nvGrpSpPr>
        <p:grpSpPr>
          <a:xfrm>
            <a:off x="2611693" y="986760"/>
            <a:ext cx="1364248" cy="1102133"/>
            <a:chOff x="2623904" y="1198803"/>
            <a:chExt cx="1364248" cy="1102133"/>
          </a:xfrm>
        </p:grpSpPr>
        <p:grpSp>
          <p:nvGrpSpPr>
            <p:cNvPr id="7755" name="Google Shape;7755;p69"/>
            <p:cNvGrpSpPr/>
            <p:nvPr/>
          </p:nvGrpSpPr>
          <p:grpSpPr>
            <a:xfrm>
              <a:off x="2623907" y="1198803"/>
              <a:ext cx="1364245" cy="273000"/>
              <a:chOff x="2623907" y="1198803"/>
              <a:chExt cx="1364245" cy="273000"/>
            </a:xfrm>
          </p:grpSpPr>
          <p:sp>
            <p:nvSpPr>
              <p:cNvPr id="7756" name="Google Shape;7756;p6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9"/>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1" name="Google Shape;7761;p69"/>
            <p:cNvGrpSpPr/>
            <p:nvPr/>
          </p:nvGrpSpPr>
          <p:grpSpPr>
            <a:xfrm>
              <a:off x="2623904" y="1476964"/>
              <a:ext cx="1364245" cy="273000"/>
              <a:chOff x="2623904" y="1476964"/>
              <a:chExt cx="1364245" cy="273000"/>
            </a:xfrm>
          </p:grpSpPr>
          <p:sp>
            <p:nvSpPr>
              <p:cNvPr id="7762" name="Google Shape;7762;p6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9"/>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9"/>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9"/>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69"/>
            <p:cNvGrpSpPr/>
            <p:nvPr/>
          </p:nvGrpSpPr>
          <p:grpSpPr>
            <a:xfrm>
              <a:off x="2623907" y="1749775"/>
              <a:ext cx="1364245" cy="273000"/>
              <a:chOff x="2623907" y="1749775"/>
              <a:chExt cx="1364245" cy="273000"/>
            </a:xfrm>
          </p:grpSpPr>
          <p:sp>
            <p:nvSpPr>
              <p:cNvPr id="7768" name="Google Shape;7768;p6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9"/>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9"/>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3" name="Google Shape;7773;p69"/>
            <p:cNvGrpSpPr/>
            <p:nvPr/>
          </p:nvGrpSpPr>
          <p:grpSpPr>
            <a:xfrm>
              <a:off x="2623904" y="2027936"/>
              <a:ext cx="1364245" cy="273000"/>
              <a:chOff x="2623904" y="2027936"/>
              <a:chExt cx="1364245" cy="273000"/>
            </a:xfrm>
          </p:grpSpPr>
          <p:sp>
            <p:nvSpPr>
              <p:cNvPr id="7774" name="Google Shape;7774;p6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79" name="Google Shape;7779;p69"/>
          <p:cNvGrpSpPr/>
          <p:nvPr/>
        </p:nvGrpSpPr>
        <p:grpSpPr>
          <a:xfrm>
            <a:off x="2601154" y="2445833"/>
            <a:ext cx="1387541" cy="159124"/>
            <a:chOff x="3200660" y="2180272"/>
            <a:chExt cx="2563824" cy="378237"/>
          </a:xfrm>
        </p:grpSpPr>
        <p:sp>
          <p:nvSpPr>
            <p:cNvPr id="7780" name="Google Shape;7780;p6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8" name="Google Shape;7798;p69"/>
          <p:cNvGrpSpPr/>
          <p:nvPr/>
        </p:nvGrpSpPr>
        <p:grpSpPr>
          <a:xfrm>
            <a:off x="2597679" y="2723597"/>
            <a:ext cx="1390502" cy="159625"/>
            <a:chOff x="3530150" y="2790075"/>
            <a:chExt cx="1962600" cy="225300"/>
          </a:xfrm>
        </p:grpSpPr>
        <p:sp>
          <p:nvSpPr>
            <p:cNvPr id="7799" name="Google Shape;7799;p69"/>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9"/>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1" name="Google Shape;7801;p69"/>
          <p:cNvGrpSpPr/>
          <p:nvPr/>
        </p:nvGrpSpPr>
        <p:grpSpPr>
          <a:xfrm>
            <a:off x="2597736" y="3001862"/>
            <a:ext cx="1411629" cy="154175"/>
            <a:chOff x="3558802" y="4011244"/>
            <a:chExt cx="1866000" cy="111600"/>
          </a:xfrm>
        </p:grpSpPr>
        <p:sp>
          <p:nvSpPr>
            <p:cNvPr id="7802" name="Google Shape;7802;p69"/>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9"/>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4" name="Google Shape;7804;p69"/>
          <p:cNvGrpSpPr/>
          <p:nvPr/>
        </p:nvGrpSpPr>
        <p:grpSpPr>
          <a:xfrm>
            <a:off x="2598024" y="2207432"/>
            <a:ext cx="1383503" cy="119761"/>
            <a:chOff x="3465975" y="2270258"/>
            <a:chExt cx="1986364" cy="171947"/>
          </a:xfrm>
        </p:grpSpPr>
        <p:sp>
          <p:nvSpPr>
            <p:cNvPr id="7805" name="Google Shape;7805;p6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9"/>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9"/>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9"/>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9"/>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9"/>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69"/>
          <p:cNvGrpSpPr/>
          <p:nvPr/>
        </p:nvGrpSpPr>
        <p:grpSpPr>
          <a:xfrm>
            <a:off x="2609031" y="3571205"/>
            <a:ext cx="1369531" cy="195460"/>
            <a:chOff x="723300" y="4253549"/>
            <a:chExt cx="2276482" cy="324900"/>
          </a:xfrm>
        </p:grpSpPr>
        <p:sp>
          <p:nvSpPr>
            <p:cNvPr id="7814" name="Google Shape;7814;p6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9"/>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9" name="Google Shape;7819;p69"/>
          <p:cNvGrpSpPr/>
          <p:nvPr/>
        </p:nvGrpSpPr>
        <p:grpSpPr>
          <a:xfrm>
            <a:off x="2598592" y="3272446"/>
            <a:ext cx="1389066" cy="180119"/>
            <a:chOff x="705948" y="3788465"/>
            <a:chExt cx="2308953" cy="299400"/>
          </a:xfrm>
        </p:grpSpPr>
        <p:sp>
          <p:nvSpPr>
            <p:cNvPr id="7820" name="Google Shape;7820;p6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9"/>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9"/>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5" name="Google Shape;7825;p69"/>
          <p:cNvGrpSpPr/>
          <p:nvPr/>
        </p:nvGrpSpPr>
        <p:grpSpPr>
          <a:xfrm>
            <a:off x="4195583" y="1876400"/>
            <a:ext cx="1433821" cy="191501"/>
            <a:chOff x="4273350" y="2088443"/>
            <a:chExt cx="1433821" cy="191501"/>
          </a:xfrm>
        </p:grpSpPr>
        <p:grpSp>
          <p:nvGrpSpPr>
            <p:cNvPr id="7826" name="Google Shape;7826;p69"/>
            <p:cNvGrpSpPr/>
            <p:nvPr/>
          </p:nvGrpSpPr>
          <p:grpSpPr>
            <a:xfrm>
              <a:off x="4273350" y="2088443"/>
              <a:ext cx="1433821" cy="0"/>
              <a:chOff x="5224975" y="2962250"/>
              <a:chExt cx="1544400" cy="0"/>
            </a:xfrm>
          </p:grpSpPr>
          <p:cxnSp>
            <p:nvCxnSpPr>
              <p:cNvPr id="7827" name="Google Shape;7827;p6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828" name="Google Shape;7828;p69"/>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829" name="Google Shape;7829;p69"/>
            <p:cNvGrpSpPr/>
            <p:nvPr/>
          </p:nvGrpSpPr>
          <p:grpSpPr>
            <a:xfrm>
              <a:off x="4273350" y="2279944"/>
              <a:ext cx="1433821" cy="0"/>
              <a:chOff x="5224975" y="2962250"/>
              <a:chExt cx="1544400" cy="0"/>
            </a:xfrm>
          </p:grpSpPr>
          <p:cxnSp>
            <p:nvCxnSpPr>
              <p:cNvPr id="7830" name="Google Shape;7830;p6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831" name="Google Shape;7831;p69"/>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832" name="Google Shape;7832;p69"/>
          <p:cNvGrpSpPr/>
          <p:nvPr/>
        </p:nvGrpSpPr>
        <p:grpSpPr>
          <a:xfrm>
            <a:off x="2646529" y="3885304"/>
            <a:ext cx="1304609" cy="294074"/>
            <a:chOff x="2658741" y="4097347"/>
            <a:chExt cx="1304609" cy="294074"/>
          </a:xfrm>
        </p:grpSpPr>
        <p:grpSp>
          <p:nvGrpSpPr>
            <p:cNvPr id="7833" name="Google Shape;7833;p69"/>
            <p:cNvGrpSpPr/>
            <p:nvPr/>
          </p:nvGrpSpPr>
          <p:grpSpPr>
            <a:xfrm>
              <a:off x="2658741" y="4097347"/>
              <a:ext cx="118572" cy="294074"/>
              <a:chOff x="3343310" y="4475555"/>
              <a:chExt cx="127717" cy="316753"/>
            </a:xfrm>
          </p:grpSpPr>
          <p:sp>
            <p:nvSpPr>
              <p:cNvPr id="7834" name="Google Shape;7834;p6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6" name="Google Shape;7836;p69"/>
            <p:cNvGrpSpPr/>
            <p:nvPr/>
          </p:nvGrpSpPr>
          <p:grpSpPr>
            <a:xfrm>
              <a:off x="3815519" y="4098388"/>
              <a:ext cx="147831" cy="291991"/>
              <a:chOff x="3527539" y="4476677"/>
              <a:chExt cx="159232" cy="314510"/>
            </a:xfrm>
          </p:grpSpPr>
          <p:sp>
            <p:nvSpPr>
              <p:cNvPr id="7837" name="Google Shape;7837;p6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9" name="Google Shape;7839;p69"/>
            <p:cNvGrpSpPr/>
            <p:nvPr/>
          </p:nvGrpSpPr>
          <p:grpSpPr>
            <a:xfrm>
              <a:off x="3511696" y="4098388"/>
              <a:ext cx="147831" cy="291991"/>
              <a:chOff x="3527539" y="4476677"/>
              <a:chExt cx="159232" cy="314510"/>
            </a:xfrm>
          </p:grpSpPr>
          <p:sp>
            <p:nvSpPr>
              <p:cNvPr id="7840" name="Google Shape;7840;p6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2" name="Google Shape;7842;p69"/>
            <p:cNvGrpSpPr/>
            <p:nvPr/>
          </p:nvGrpSpPr>
          <p:grpSpPr>
            <a:xfrm>
              <a:off x="3207874" y="4098388"/>
              <a:ext cx="147831" cy="291991"/>
              <a:chOff x="3527539" y="4476677"/>
              <a:chExt cx="159232" cy="314510"/>
            </a:xfrm>
          </p:grpSpPr>
          <p:sp>
            <p:nvSpPr>
              <p:cNvPr id="7843" name="Google Shape;7843;p6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5" name="Google Shape;7845;p69"/>
            <p:cNvGrpSpPr/>
            <p:nvPr/>
          </p:nvGrpSpPr>
          <p:grpSpPr>
            <a:xfrm>
              <a:off x="2933305" y="4097347"/>
              <a:ext cx="118572" cy="294074"/>
              <a:chOff x="3343310" y="4475555"/>
              <a:chExt cx="127717" cy="316753"/>
            </a:xfrm>
          </p:grpSpPr>
          <p:sp>
            <p:nvSpPr>
              <p:cNvPr id="7846" name="Google Shape;7846;p6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8" name="Google Shape;7848;p69"/>
          <p:cNvGrpSpPr/>
          <p:nvPr/>
        </p:nvGrpSpPr>
        <p:grpSpPr>
          <a:xfrm>
            <a:off x="4197138" y="963998"/>
            <a:ext cx="1430711" cy="751237"/>
            <a:chOff x="5159450" y="1919950"/>
            <a:chExt cx="1541050" cy="862500"/>
          </a:xfrm>
        </p:grpSpPr>
        <p:sp>
          <p:nvSpPr>
            <p:cNvPr id="7849" name="Google Shape;7849;p6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850" name="Google Shape;7850;p69"/>
            <p:cNvGrpSpPr/>
            <p:nvPr/>
          </p:nvGrpSpPr>
          <p:grpSpPr>
            <a:xfrm>
              <a:off x="5159450" y="1919950"/>
              <a:ext cx="1541050" cy="862500"/>
              <a:chOff x="5159450" y="1919950"/>
              <a:chExt cx="1541050" cy="862500"/>
            </a:xfrm>
          </p:grpSpPr>
          <p:cxnSp>
            <p:nvCxnSpPr>
              <p:cNvPr id="7851" name="Google Shape;7851;p6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852" name="Google Shape;7852;p6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853" name="Google Shape;7853;p69"/>
          <p:cNvGrpSpPr/>
          <p:nvPr/>
        </p:nvGrpSpPr>
        <p:grpSpPr>
          <a:xfrm>
            <a:off x="4245275" y="2227768"/>
            <a:ext cx="1334436" cy="967914"/>
            <a:chOff x="4294923" y="2439811"/>
            <a:chExt cx="1334436" cy="967914"/>
          </a:xfrm>
        </p:grpSpPr>
        <p:grpSp>
          <p:nvGrpSpPr>
            <p:cNvPr id="7854" name="Google Shape;7854;p69"/>
            <p:cNvGrpSpPr/>
            <p:nvPr/>
          </p:nvGrpSpPr>
          <p:grpSpPr>
            <a:xfrm>
              <a:off x="4960455" y="2469658"/>
              <a:ext cx="668904" cy="885524"/>
              <a:chOff x="4960455" y="2469658"/>
              <a:chExt cx="668904" cy="885524"/>
            </a:xfrm>
          </p:grpSpPr>
          <p:sp>
            <p:nvSpPr>
              <p:cNvPr id="7855" name="Google Shape;7855;p69"/>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9"/>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9"/>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9"/>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9"/>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9"/>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1" name="Google Shape;7861;p69"/>
            <p:cNvGrpSpPr/>
            <p:nvPr/>
          </p:nvGrpSpPr>
          <p:grpSpPr>
            <a:xfrm>
              <a:off x="4294923" y="2469658"/>
              <a:ext cx="668951" cy="885524"/>
              <a:chOff x="4294923" y="2469658"/>
              <a:chExt cx="668951" cy="885524"/>
            </a:xfrm>
          </p:grpSpPr>
          <p:sp>
            <p:nvSpPr>
              <p:cNvPr id="7862" name="Google Shape;7862;p69"/>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9"/>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9"/>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9"/>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9"/>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9"/>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8" name="Google Shape;7868;p69"/>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69"/>
          <p:cNvGrpSpPr/>
          <p:nvPr/>
        </p:nvGrpSpPr>
        <p:grpSpPr>
          <a:xfrm>
            <a:off x="4231478" y="3282213"/>
            <a:ext cx="1430949" cy="897289"/>
            <a:chOff x="4351371" y="3547942"/>
            <a:chExt cx="1345130" cy="843475"/>
          </a:xfrm>
        </p:grpSpPr>
        <p:grpSp>
          <p:nvGrpSpPr>
            <p:cNvPr id="7870" name="Google Shape;7870;p69"/>
            <p:cNvGrpSpPr/>
            <p:nvPr/>
          </p:nvGrpSpPr>
          <p:grpSpPr>
            <a:xfrm>
              <a:off x="4351371" y="4209917"/>
              <a:ext cx="1345130" cy="181500"/>
              <a:chOff x="4351371" y="4209917"/>
              <a:chExt cx="1345130" cy="181500"/>
            </a:xfrm>
          </p:grpSpPr>
          <p:sp>
            <p:nvSpPr>
              <p:cNvPr id="7871" name="Google Shape;7871;p69"/>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72" name="Google Shape;7872;p69"/>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873" name="Google Shape;7873;p69"/>
            <p:cNvGrpSpPr/>
            <p:nvPr/>
          </p:nvGrpSpPr>
          <p:grpSpPr>
            <a:xfrm>
              <a:off x="4403010" y="3985221"/>
              <a:ext cx="1109518" cy="181500"/>
              <a:chOff x="4403010" y="3985221"/>
              <a:chExt cx="1109518" cy="181500"/>
            </a:xfrm>
          </p:grpSpPr>
          <p:sp>
            <p:nvSpPr>
              <p:cNvPr id="7874" name="Google Shape;7874;p69"/>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75" name="Google Shape;7875;p69"/>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876" name="Google Shape;7876;p69"/>
            <p:cNvGrpSpPr/>
            <p:nvPr/>
          </p:nvGrpSpPr>
          <p:grpSpPr>
            <a:xfrm>
              <a:off x="4618704" y="3766582"/>
              <a:ext cx="807858" cy="181500"/>
              <a:chOff x="4618704" y="3766582"/>
              <a:chExt cx="807858" cy="181500"/>
            </a:xfrm>
          </p:grpSpPr>
          <p:sp>
            <p:nvSpPr>
              <p:cNvPr id="7877" name="Google Shape;7877;p69"/>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78" name="Google Shape;7878;p69"/>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879" name="Google Shape;7879;p69"/>
            <p:cNvGrpSpPr/>
            <p:nvPr/>
          </p:nvGrpSpPr>
          <p:grpSpPr>
            <a:xfrm>
              <a:off x="4735238" y="3547942"/>
              <a:ext cx="462839" cy="181500"/>
              <a:chOff x="4735238" y="3547942"/>
              <a:chExt cx="462839" cy="181500"/>
            </a:xfrm>
          </p:grpSpPr>
          <p:sp>
            <p:nvSpPr>
              <p:cNvPr id="7880" name="Google Shape;7880;p69"/>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81" name="Google Shape;7881;p69"/>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882" name="Google Shape;7882;p69"/>
          <p:cNvGrpSpPr/>
          <p:nvPr/>
        </p:nvGrpSpPr>
        <p:grpSpPr>
          <a:xfrm>
            <a:off x="7407836" y="2217537"/>
            <a:ext cx="1020955" cy="928853"/>
            <a:chOff x="926675" y="238125"/>
            <a:chExt cx="5755100" cy="5232975"/>
          </a:xfrm>
        </p:grpSpPr>
        <p:sp>
          <p:nvSpPr>
            <p:cNvPr id="7883" name="Google Shape;7883;p69"/>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9"/>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9"/>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9"/>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7" name="Google Shape;7887;p69"/>
          <p:cNvGrpSpPr/>
          <p:nvPr/>
        </p:nvGrpSpPr>
        <p:grpSpPr>
          <a:xfrm>
            <a:off x="715210" y="2616272"/>
            <a:ext cx="1695374" cy="1560837"/>
            <a:chOff x="727421" y="2828315"/>
            <a:chExt cx="1695374" cy="1560837"/>
          </a:xfrm>
        </p:grpSpPr>
        <p:grpSp>
          <p:nvGrpSpPr>
            <p:cNvPr id="7888" name="Google Shape;7888;p69"/>
            <p:cNvGrpSpPr/>
            <p:nvPr/>
          </p:nvGrpSpPr>
          <p:grpSpPr>
            <a:xfrm>
              <a:off x="727421" y="2828315"/>
              <a:ext cx="1695374" cy="1560837"/>
              <a:chOff x="734799" y="2782450"/>
              <a:chExt cx="1571100" cy="1577400"/>
            </a:xfrm>
          </p:grpSpPr>
          <p:cxnSp>
            <p:nvCxnSpPr>
              <p:cNvPr id="7889" name="Google Shape;7889;p6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890" name="Google Shape;7890;p6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891" name="Google Shape;7891;p69"/>
            <p:cNvGrpSpPr/>
            <p:nvPr/>
          </p:nvGrpSpPr>
          <p:grpSpPr>
            <a:xfrm>
              <a:off x="819108" y="2882501"/>
              <a:ext cx="1556791" cy="1426186"/>
              <a:chOff x="819108" y="2882501"/>
              <a:chExt cx="1556791" cy="1426186"/>
            </a:xfrm>
          </p:grpSpPr>
          <p:grpSp>
            <p:nvGrpSpPr>
              <p:cNvPr id="7892" name="Google Shape;7892;p69"/>
              <p:cNvGrpSpPr/>
              <p:nvPr/>
            </p:nvGrpSpPr>
            <p:grpSpPr>
              <a:xfrm>
                <a:off x="819108" y="2882501"/>
                <a:ext cx="103104" cy="1426186"/>
                <a:chOff x="4674013" y="3100904"/>
                <a:chExt cx="122758" cy="1698043"/>
              </a:xfrm>
            </p:grpSpPr>
            <p:sp>
              <p:nvSpPr>
                <p:cNvPr id="7893" name="Google Shape;7893;p6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0" name="Google Shape;7900;p69"/>
              <p:cNvGrpSpPr/>
              <p:nvPr/>
            </p:nvGrpSpPr>
            <p:grpSpPr>
              <a:xfrm>
                <a:off x="1062475" y="2882501"/>
                <a:ext cx="103104" cy="1426186"/>
                <a:chOff x="4940438" y="3100904"/>
                <a:chExt cx="122758" cy="1698043"/>
              </a:xfrm>
            </p:grpSpPr>
            <p:sp>
              <p:nvSpPr>
                <p:cNvPr id="7901" name="Google Shape;7901;p6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8" name="Google Shape;7908;p69"/>
              <p:cNvGrpSpPr/>
              <p:nvPr/>
            </p:nvGrpSpPr>
            <p:grpSpPr>
              <a:xfrm>
                <a:off x="1299324" y="2882501"/>
                <a:ext cx="103104" cy="1426186"/>
                <a:chOff x="5206863" y="3100904"/>
                <a:chExt cx="122758" cy="1698043"/>
              </a:xfrm>
            </p:grpSpPr>
            <p:sp>
              <p:nvSpPr>
                <p:cNvPr id="7909" name="Google Shape;7909;p6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6" name="Google Shape;7916;p69"/>
              <p:cNvGrpSpPr/>
              <p:nvPr/>
            </p:nvGrpSpPr>
            <p:grpSpPr>
              <a:xfrm>
                <a:off x="1786057" y="2882501"/>
                <a:ext cx="103104" cy="1426186"/>
                <a:chOff x="6006138" y="3143629"/>
                <a:chExt cx="122758" cy="1698043"/>
              </a:xfrm>
            </p:grpSpPr>
            <p:sp>
              <p:nvSpPr>
                <p:cNvPr id="7917" name="Google Shape;7917;p6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69"/>
              <p:cNvGrpSpPr/>
              <p:nvPr/>
            </p:nvGrpSpPr>
            <p:grpSpPr>
              <a:xfrm>
                <a:off x="2029422" y="2882501"/>
                <a:ext cx="103104" cy="1426186"/>
                <a:chOff x="6805413" y="3100904"/>
                <a:chExt cx="122758" cy="1698043"/>
              </a:xfrm>
            </p:grpSpPr>
            <p:sp>
              <p:nvSpPr>
                <p:cNvPr id="7925" name="Google Shape;7925;p6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2" name="Google Shape;7932;p69"/>
              <p:cNvGrpSpPr/>
              <p:nvPr/>
            </p:nvGrpSpPr>
            <p:grpSpPr>
              <a:xfrm>
                <a:off x="2272795" y="2882501"/>
                <a:ext cx="103104" cy="1426186"/>
                <a:chOff x="5206863" y="3100904"/>
                <a:chExt cx="122758" cy="1698043"/>
              </a:xfrm>
            </p:grpSpPr>
            <p:sp>
              <p:nvSpPr>
                <p:cNvPr id="7933" name="Google Shape;7933;p6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0" name="Google Shape;7940;p69"/>
              <p:cNvGrpSpPr/>
              <p:nvPr/>
            </p:nvGrpSpPr>
            <p:grpSpPr>
              <a:xfrm>
                <a:off x="1542694" y="2882501"/>
                <a:ext cx="103104" cy="1426186"/>
                <a:chOff x="6006138" y="3143629"/>
                <a:chExt cx="122758" cy="1698043"/>
              </a:xfrm>
            </p:grpSpPr>
            <p:sp>
              <p:nvSpPr>
                <p:cNvPr id="7941" name="Google Shape;7941;p6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48" name="Google Shape;7948;p69"/>
          <p:cNvGrpSpPr/>
          <p:nvPr/>
        </p:nvGrpSpPr>
        <p:grpSpPr>
          <a:xfrm>
            <a:off x="5671260" y="3305994"/>
            <a:ext cx="2749952" cy="870677"/>
            <a:chOff x="238125" y="1725700"/>
            <a:chExt cx="7139025" cy="2260325"/>
          </a:xfrm>
        </p:grpSpPr>
        <p:sp>
          <p:nvSpPr>
            <p:cNvPr id="7949" name="Google Shape;7949;p69"/>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9"/>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9"/>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9"/>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9"/>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9"/>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9"/>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9"/>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9"/>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9"/>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69"/>
          <p:cNvGrpSpPr/>
          <p:nvPr/>
        </p:nvGrpSpPr>
        <p:grpSpPr>
          <a:xfrm>
            <a:off x="5941424" y="2247740"/>
            <a:ext cx="1105452" cy="916747"/>
            <a:chOff x="5249100" y="1210600"/>
            <a:chExt cx="3502700" cy="2904775"/>
          </a:xfrm>
        </p:grpSpPr>
        <p:sp>
          <p:nvSpPr>
            <p:cNvPr id="7960" name="Google Shape;7960;p6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64" name="Google Shape;7964;p69"/>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965" name="Google Shape;7965;p69"/>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966" name="Google Shape;7966;p69"/>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967" name="Google Shape;7967;p69"/>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968" name="Google Shape;7968;p69"/>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9" name="Google Shape;7969;p69"/>
          <p:cNvGrpSpPr/>
          <p:nvPr/>
        </p:nvGrpSpPr>
        <p:grpSpPr>
          <a:xfrm>
            <a:off x="7123972" y="967158"/>
            <a:ext cx="1304650" cy="1124856"/>
            <a:chOff x="7287122" y="1165658"/>
            <a:chExt cx="1219413" cy="1051365"/>
          </a:xfrm>
        </p:grpSpPr>
        <p:grpSp>
          <p:nvGrpSpPr>
            <p:cNvPr id="7970" name="Google Shape;7970;p69"/>
            <p:cNvGrpSpPr/>
            <p:nvPr/>
          </p:nvGrpSpPr>
          <p:grpSpPr>
            <a:xfrm>
              <a:off x="7287122" y="1969723"/>
              <a:ext cx="1219413" cy="247300"/>
              <a:chOff x="7287122" y="1969723"/>
              <a:chExt cx="1219413" cy="247300"/>
            </a:xfrm>
          </p:grpSpPr>
          <p:sp>
            <p:nvSpPr>
              <p:cNvPr id="7971" name="Google Shape;7971;p6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2" name="Google Shape;7972;p69"/>
              <p:cNvGrpSpPr/>
              <p:nvPr/>
            </p:nvGrpSpPr>
            <p:grpSpPr>
              <a:xfrm>
                <a:off x="7287122" y="2063892"/>
                <a:ext cx="1151753" cy="73428"/>
                <a:chOff x="7287122" y="2063892"/>
                <a:chExt cx="1151753" cy="73428"/>
              </a:xfrm>
            </p:grpSpPr>
            <p:sp>
              <p:nvSpPr>
                <p:cNvPr id="7973" name="Google Shape;7973;p6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4" name="Google Shape;7974;p6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975" name="Google Shape;7975;p69"/>
            <p:cNvGrpSpPr/>
            <p:nvPr/>
          </p:nvGrpSpPr>
          <p:grpSpPr>
            <a:xfrm>
              <a:off x="7287122" y="1712201"/>
              <a:ext cx="1219403" cy="246767"/>
              <a:chOff x="7287122" y="1712201"/>
              <a:chExt cx="1219403" cy="246767"/>
            </a:xfrm>
          </p:grpSpPr>
          <p:sp>
            <p:nvSpPr>
              <p:cNvPr id="7976" name="Google Shape;7976;p6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7" name="Google Shape;7977;p69"/>
              <p:cNvGrpSpPr/>
              <p:nvPr/>
            </p:nvGrpSpPr>
            <p:grpSpPr>
              <a:xfrm>
                <a:off x="7287122" y="1842861"/>
                <a:ext cx="1005303" cy="73419"/>
                <a:chOff x="7287122" y="1842861"/>
                <a:chExt cx="1005303" cy="73419"/>
              </a:xfrm>
            </p:grpSpPr>
            <p:sp>
              <p:nvSpPr>
                <p:cNvPr id="7978" name="Google Shape;7978;p6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9" name="Google Shape;7979;p6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980" name="Google Shape;7980;p69"/>
            <p:cNvGrpSpPr/>
            <p:nvPr/>
          </p:nvGrpSpPr>
          <p:grpSpPr>
            <a:xfrm>
              <a:off x="7287122" y="1447520"/>
              <a:ext cx="1219403" cy="286667"/>
              <a:chOff x="7287122" y="1447520"/>
              <a:chExt cx="1219403" cy="286667"/>
            </a:xfrm>
          </p:grpSpPr>
          <p:sp>
            <p:nvSpPr>
              <p:cNvPr id="7981" name="Google Shape;7981;p6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2" name="Google Shape;7982;p69"/>
              <p:cNvGrpSpPr/>
              <p:nvPr/>
            </p:nvGrpSpPr>
            <p:grpSpPr>
              <a:xfrm>
                <a:off x="7287122" y="1581977"/>
                <a:ext cx="852803" cy="73428"/>
                <a:chOff x="7287122" y="1581977"/>
                <a:chExt cx="852803" cy="73428"/>
              </a:xfrm>
            </p:grpSpPr>
            <p:sp>
              <p:nvSpPr>
                <p:cNvPr id="7983" name="Google Shape;7983;p6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84" name="Google Shape;7984;p6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985" name="Google Shape;7985;p69"/>
            <p:cNvGrpSpPr/>
            <p:nvPr/>
          </p:nvGrpSpPr>
          <p:grpSpPr>
            <a:xfrm>
              <a:off x="7287122" y="1165658"/>
              <a:ext cx="1219403" cy="344253"/>
              <a:chOff x="7287122" y="1165658"/>
              <a:chExt cx="1219403" cy="344253"/>
            </a:xfrm>
          </p:grpSpPr>
          <p:sp>
            <p:nvSpPr>
              <p:cNvPr id="7986" name="Google Shape;7986;p6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7" name="Google Shape;7987;p69"/>
              <p:cNvGrpSpPr/>
              <p:nvPr/>
            </p:nvGrpSpPr>
            <p:grpSpPr>
              <a:xfrm>
                <a:off x="7287122" y="1341025"/>
                <a:ext cx="695703" cy="73419"/>
                <a:chOff x="7287122" y="1341025"/>
                <a:chExt cx="695703" cy="73419"/>
              </a:xfrm>
            </p:grpSpPr>
            <p:sp>
              <p:nvSpPr>
                <p:cNvPr id="7988" name="Google Shape;7988;p6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89" name="Google Shape;7989;p6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990" name="Google Shape;7990;p69"/>
          <p:cNvGrpSpPr/>
          <p:nvPr/>
        </p:nvGrpSpPr>
        <p:grpSpPr>
          <a:xfrm>
            <a:off x="5790464" y="973181"/>
            <a:ext cx="1397729" cy="1098540"/>
            <a:chOff x="5900602" y="1193063"/>
            <a:chExt cx="1299851" cy="1021707"/>
          </a:xfrm>
        </p:grpSpPr>
        <p:grpSp>
          <p:nvGrpSpPr>
            <p:cNvPr id="7991" name="Google Shape;7991;p69"/>
            <p:cNvGrpSpPr/>
            <p:nvPr/>
          </p:nvGrpSpPr>
          <p:grpSpPr>
            <a:xfrm>
              <a:off x="6520337" y="1193063"/>
              <a:ext cx="341815" cy="799959"/>
              <a:chOff x="6520337" y="1193063"/>
              <a:chExt cx="341815" cy="799959"/>
            </a:xfrm>
          </p:grpSpPr>
          <p:grpSp>
            <p:nvGrpSpPr>
              <p:cNvPr id="7992" name="Google Shape;7992;p69"/>
              <p:cNvGrpSpPr/>
              <p:nvPr/>
            </p:nvGrpSpPr>
            <p:grpSpPr>
              <a:xfrm>
                <a:off x="6520337" y="1589527"/>
                <a:ext cx="213950" cy="403494"/>
                <a:chOff x="6520337" y="1589527"/>
                <a:chExt cx="213950" cy="403494"/>
              </a:xfrm>
            </p:grpSpPr>
            <p:sp>
              <p:nvSpPr>
                <p:cNvPr id="7993" name="Google Shape;7993;p6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9"/>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5" name="Google Shape;7995;p69"/>
              <p:cNvGrpSpPr/>
              <p:nvPr/>
            </p:nvGrpSpPr>
            <p:grpSpPr>
              <a:xfrm>
                <a:off x="6577204" y="1193063"/>
                <a:ext cx="284947" cy="464512"/>
                <a:chOff x="6577204" y="1193063"/>
                <a:chExt cx="284947" cy="464512"/>
              </a:xfrm>
            </p:grpSpPr>
            <p:sp>
              <p:nvSpPr>
                <p:cNvPr id="7996" name="Google Shape;7996;p6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7" name="Google Shape;7997;p69"/>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998" name="Google Shape;7998;p69"/>
            <p:cNvGrpSpPr/>
            <p:nvPr/>
          </p:nvGrpSpPr>
          <p:grpSpPr>
            <a:xfrm>
              <a:off x="6238903" y="1193063"/>
              <a:ext cx="300475" cy="900152"/>
              <a:chOff x="6238903" y="1193063"/>
              <a:chExt cx="300475" cy="900152"/>
            </a:xfrm>
          </p:grpSpPr>
          <p:grpSp>
            <p:nvGrpSpPr>
              <p:cNvPr id="7999" name="Google Shape;7999;p69"/>
              <p:cNvGrpSpPr/>
              <p:nvPr/>
            </p:nvGrpSpPr>
            <p:grpSpPr>
              <a:xfrm>
                <a:off x="6290865" y="1489315"/>
                <a:ext cx="248514" cy="603900"/>
                <a:chOff x="6290865" y="1489315"/>
                <a:chExt cx="248514" cy="603900"/>
              </a:xfrm>
            </p:grpSpPr>
            <p:sp>
              <p:nvSpPr>
                <p:cNvPr id="8000" name="Google Shape;8000;p6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9"/>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69"/>
              <p:cNvGrpSpPr/>
              <p:nvPr/>
            </p:nvGrpSpPr>
            <p:grpSpPr>
              <a:xfrm>
                <a:off x="6238903" y="1193063"/>
                <a:ext cx="284947" cy="333087"/>
                <a:chOff x="6238903" y="1193063"/>
                <a:chExt cx="284947" cy="333087"/>
              </a:xfrm>
            </p:grpSpPr>
            <p:sp>
              <p:nvSpPr>
                <p:cNvPr id="8003" name="Google Shape;8003;p6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04" name="Google Shape;8004;p69"/>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8005" name="Google Shape;8005;p69"/>
            <p:cNvGrpSpPr/>
            <p:nvPr/>
          </p:nvGrpSpPr>
          <p:grpSpPr>
            <a:xfrm>
              <a:off x="5900602" y="1193063"/>
              <a:ext cx="444345" cy="1021707"/>
              <a:chOff x="5900602" y="1193063"/>
              <a:chExt cx="444345" cy="1021707"/>
            </a:xfrm>
          </p:grpSpPr>
          <p:grpSp>
            <p:nvGrpSpPr>
              <p:cNvPr id="8006" name="Google Shape;8006;p69"/>
              <p:cNvGrpSpPr/>
              <p:nvPr/>
            </p:nvGrpSpPr>
            <p:grpSpPr>
              <a:xfrm>
                <a:off x="6046501" y="1367785"/>
                <a:ext cx="298446" cy="846986"/>
                <a:chOff x="6046501" y="1367785"/>
                <a:chExt cx="298446" cy="846986"/>
              </a:xfrm>
            </p:grpSpPr>
            <p:sp>
              <p:nvSpPr>
                <p:cNvPr id="8007" name="Google Shape;8007;p6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9"/>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9" name="Google Shape;8009;p69"/>
              <p:cNvGrpSpPr/>
              <p:nvPr/>
            </p:nvGrpSpPr>
            <p:grpSpPr>
              <a:xfrm>
                <a:off x="5900602" y="1193063"/>
                <a:ext cx="284947" cy="182312"/>
                <a:chOff x="5900602" y="1193063"/>
                <a:chExt cx="284947" cy="182312"/>
              </a:xfrm>
            </p:grpSpPr>
            <p:sp>
              <p:nvSpPr>
                <p:cNvPr id="8010" name="Google Shape;8010;p6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11" name="Google Shape;8011;p6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8012" name="Google Shape;8012;p69"/>
            <p:cNvGrpSpPr/>
            <p:nvPr/>
          </p:nvGrpSpPr>
          <p:grpSpPr>
            <a:xfrm>
              <a:off x="6738300" y="1193063"/>
              <a:ext cx="462153" cy="707634"/>
              <a:chOff x="6738300" y="1193063"/>
              <a:chExt cx="462153" cy="707634"/>
            </a:xfrm>
          </p:grpSpPr>
          <p:grpSp>
            <p:nvGrpSpPr>
              <p:cNvPr id="8013" name="Google Shape;8013;p69"/>
              <p:cNvGrpSpPr/>
              <p:nvPr/>
            </p:nvGrpSpPr>
            <p:grpSpPr>
              <a:xfrm>
                <a:off x="6915505" y="1193063"/>
                <a:ext cx="284947" cy="597387"/>
                <a:chOff x="6915505" y="1193063"/>
                <a:chExt cx="284947" cy="597387"/>
              </a:xfrm>
            </p:grpSpPr>
            <p:sp>
              <p:nvSpPr>
                <p:cNvPr id="8014" name="Google Shape;8014;p6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15" name="Google Shape;8015;p69"/>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8016" name="Google Shape;8016;p69"/>
              <p:cNvGrpSpPr/>
              <p:nvPr/>
            </p:nvGrpSpPr>
            <p:grpSpPr>
              <a:xfrm>
                <a:off x="6738300" y="1684725"/>
                <a:ext cx="230066" cy="215971"/>
                <a:chOff x="6738300" y="1684725"/>
                <a:chExt cx="230066" cy="215971"/>
              </a:xfrm>
            </p:grpSpPr>
            <p:sp>
              <p:nvSpPr>
                <p:cNvPr id="8017" name="Google Shape;8017;p69"/>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9"/>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22" name="Shape 8022"/>
        <p:cNvGrpSpPr/>
        <p:nvPr/>
      </p:nvGrpSpPr>
      <p:grpSpPr>
        <a:xfrm>
          <a:off x="0" y="0"/>
          <a:ext cx="0" cy="0"/>
          <a:chOff x="0" y="0"/>
          <a:chExt cx="0" cy="0"/>
        </a:xfrm>
      </p:grpSpPr>
      <p:grpSp>
        <p:nvGrpSpPr>
          <p:cNvPr id="8023" name="Google Shape;8023;p70"/>
          <p:cNvGrpSpPr/>
          <p:nvPr/>
        </p:nvGrpSpPr>
        <p:grpSpPr>
          <a:xfrm>
            <a:off x="821785" y="2307635"/>
            <a:ext cx="339235" cy="298186"/>
            <a:chOff x="898875" y="244725"/>
            <a:chExt cx="481800" cy="423500"/>
          </a:xfrm>
        </p:grpSpPr>
        <p:sp>
          <p:nvSpPr>
            <p:cNvPr id="8024" name="Google Shape;8024;p70"/>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5" name="Google Shape;8025;p70"/>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6" name="Google Shape;8026;p70"/>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7" name="Google Shape;8027;p70"/>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8" name="Google Shape;8028;p70"/>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9" name="Google Shape;8029;p70"/>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30" name="Google Shape;8030;p70"/>
          <p:cNvGrpSpPr/>
          <p:nvPr/>
        </p:nvGrpSpPr>
        <p:grpSpPr>
          <a:xfrm>
            <a:off x="1260167" y="2287103"/>
            <a:ext cx="298169" cy="339253"/>
            <a:chOff x="1529350" y="258825"/>
            <a:chExt cx="423475" cy="481825"/>
          </a:xfrm>
        </p:grpSpPr>
        <p:sp>
          <p:nvSpPr>
            <p:cNvPr id="8031" name="Google Shape;8031;p70"/>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2" name="Google Shape;8032;p70"/>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33" name="Google Shape;8033;p70"/>
          <p:cNvGrpSpPr/>
          <p:nvPr/>
        </p:nvGrpSpPr>
        <p:grpSpPr>
          <a:xfrm>
            <a:off x="1653142" y="2367273"/>
            <a:ext cx="340890" cy="178912"/>
            <a:chOff x="2084325" y="363300"/>
            <a:chExt cx="484150" cy="254100"/>
          </a:xfrm>
        </p:grpSpPr>
        <p:sp>
          <p:nvSpPr>
            <p:cNvPr id="8034" name="Google Shape;8034;p70"/>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5" name="Google Shape;8035;p70"/>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36" name="Google Shape;8036;p70"/>
          <p:cNvGrpSpPr/>
          <p:nvPr/>
        </p:nvGrpSpPr>
        <p:grpSpPr>
          <a:xfrm>
            <a:off x="2102437" y="2287102"/>
            <a:ext cx="298169" cy="339253"/>
            <a:chOff x="2707500" y="249400"/>
            <a:chExt cx="423475" cy="481825"/>
          </a:xfrm>
        </p:grpSpPr>
        <p:sp>
          <p:nvSpPr>
            <p:cNvPr id="8037" name="Google Shape;8037;p70"/>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8" name="Google Shape;8038;p70"/>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39" name="Google Shape;8039;p70"/>
          <p:cNvGrpSpPr/>
          <p:nvPr/>
        </p:nvGrpSpPr>
        <p:grpSpPr>
          <a:xfrm>
            <a:off x="2516052" y="2287428"/>
            <a:ext cx="305386" cy="338602"/>
            <a:chOff x="3300325" y="249875"/>
            <a:chExt cx="433725" cy="480900"/>
          </a:xfrm>
        </p:grpSpPr>
        <p:sp>
          <p:nvSpPr>
            <p:cNvPr id="8040" name="Google Shape;8040;p70"/>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1" name="Google Shape;8041;p70"/>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2" name="Google Shape;8042;p70"/>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3" name="Google Shape;8043;p70"/>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4" name="Google Shape;8044;p70"/>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5" name="Google Shape;8045;p70"/>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46" name="Google Shape;8046;p70"/>
          <p:cNvGrpSpPr/>
          <p:nvPr/>
        </p:nvGrpSpPr>
        <p:grpSpPr>
          <a:xfrm>
            <a:off x="2905137" y="2287349"/>
            <a:ext cx="352349" cy="338760"/>
            <a:chOff x="3854700" y="249750"/>
            <a:chExt cx="500425" cy="481125"/>
          </a:xfrm>
        </p:grpSpPr>
        <p:sp>
          <p:nvSpPr>
            <p:cNvPr id="8047" name="Google Shape;8047;p70"/>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8" name="Google Shape;8048;p70"/>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9" name="Google Shape;8049;p70"/>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0" name="Google Shape;8050;p70"/>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1" name="Google Shape;8051;p70"/>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2" name="Google Shape;8052;p70"/>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3" name="Google Shape;8053;p70"/>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4" name="Google Shape;8054;p70"/>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55" name="Google Shape;8055;p70"/>
          <p:cNvGrpSpPr/>
          <p:nvPr/>
        </p:nvGrpSpPr>
        <p:grpSpPr>
          <a:xfrm>
            <a:off x="3323126" y="2287349"/>
            <a:ext cx="352349" cy="338760"/>
            <a:chOff x="4447550" y="249750"/>
            <a:chExt cx="500425" cy="481125"/>
          </a:xfrm>
        </p:grpSpPr>
        <p:sp>
          <p:nvSpPr>
            <p:cNvPr id="8056" name="Google Shape;8056;p70"/>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7" name="Google Shape;8057;p70"/>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58" name="Google Shape;8058;p70"/>
          <p:cNvGrpSpPr/>
          <p:nvPr/>
        </p:nvGrpSpPr>
        <p:grpSpPr>
          <a:xfrm>
            <a:off x="3752328" y="2287102"/>
            <a:ext cx="339253" cy="339253"/>
            <a:chOff x="5049725" y="249400"/>
            <a:chExt cx="481825" cy="481825"/>
          </a:xfrm>
        </p:grpSpPr>
        <p:sp>
          <p:nvSpPr>
            <p:cNvPr id="8059" name="Google Shape;8059;p70"/>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0" name="Google Shape;8060;p70"/>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61" name="Google Shape;8061;p70"/>
          <p:cNvGrpSpPr/>
          <p:nvPr/>
        </p:nvGrpSpPr>
        <p:grpSpPr>
          <a:xfrm>
            <a:off x="4166269" y="2287102"/>
            <a:ext cx="339253" cy="339253"/>
            <a:chOff x="5660400" y="238125"/>
            <a:chExt cx="481825" cy="481825"/>
          </a:xfrm>
        </p:grpSpPr>
        <p:sp>
          <p:nvSpPr>
            <p:cNvPr id="8062" name="Google Shape;8062;p70"/>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3" name="Google Shape;8063;p70"/>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64" name="Google Shape;8064;p70"/>
          <p:cNvGrpSpPr/>
          <p:nvPr/>
        </p:nvGrpSpPr>
        <p:grpSpPr>
          <a:xfrm>
            <a:off x="4582955" y="2287102"/>
            <a:ext cx="339253" cy="339253"/>
            <a:chOff x="6235400" y="249400"/>
            <a:chExt cx="481825" cy="481825"/>
          </a:xfrm>
        </p:grpSpPr>
        <p:sp>
          <p:nvSpPr>
            <p:cNvPr id="8065" name="Google Shape;8065;p70"/>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6" name="Google Shape;8066;p70"/>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7" name="Google Shape;8067;p70"/>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8" name="Google Shape;8068;p70"/>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9" name="Google Shape;8069;p70"/>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70" name="Google Shape;8070;p70"/>
          <p:cNvGrpSpPr/>
          <p:nvPr/>
        </p:nvGrpSpPr>
        <p:grpSpPr>
          <a:xfrm>
            <a:off x="821301" y="2731810"/>
            <a:ext cx="340204" cy="298116"/>
            <a:chOff x="899850" y="871450"/>
            <a:chExt cx="483175" cy="423400"/>
          </a:xfrm>
        </p:grpSpPr>
        <p:sp>
          <p:nvSpPr>
            <p:cNvPr id="8071" name="Google Shape;8071;p70"/>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2" name="Google Shape;8072;p70"/>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3" name="Google Shape;8073;p70"/>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4" name="Google Shape;8074;p70"/>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075" name="Google Shape;8075;p70"/>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076" name="Google Shape;8076;p70"/>
          <p:cNvGrpSpPr/>
          <p:nvPr/>
        </p:nvGrpSpPr>
        <p:grpSpPr>
          <a:xfrm>
            <a:off x="1653301" y="2711232"/>
            <a:ext cx="340573" cy="339271"/>
            <a:chOff x="2085450" y="842250"/>
            <a:chExt cx="483700" cy="481850"/>
          </a:xfrm>
        </p:grpSpPr>
        <p:sp>
          <p:nvSpPr>
            <p:cNvPr id="8077" name="Google Shape;8077;p70"/>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8" name="Google Shape;8078;p70"/>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9" name="Google Shape;8079;p70"/>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80" name="Google Shape;8080;p70"/>
          <p:cNvGrpSpPr/>
          <p:nvPr/>
        </p:nvGrpSpPr>
        <p:grpSpPr>
          <a:xfrm>
            <a:off x="2081868" y="2711241"/>
            <a:ext cx="339306" cy="339253"/>
            <a:chOff x="2685825" y="840375"/>
            <a:chExt cx="481900" cy="481825"/>
          </a:xfrm>
        </p:grpSpPr>
        <p:sp>
          <p:nvSpPr>
            <p:cNvPr id="8081" name="Google Shape;8081;p70"/>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2" name="Google Shape;8082;p70"/>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83" name="Google Shape;8083;p70"/>
          <p:cNvGrpSpPr/>
          <p:nvPr/>
        </p:nvGrpSpPr>
        <p:grpSpPr>
          <a:xfrm>
            <a:off x="2493529" y="2710924"/>
            <a:ext cx="350431" cy="339887"/>
            <a:chOff x="3270675" y="841800"/>
            <a:chExt cx="497700" cy="482725"/>
          </a:xfrm>
        </p:grpSpPr>
        <p:sp>
          <p:nvSpPr>
            <p:cNvPr id="8084" name="Google Shape;8084;p70"/>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5" name="Google Shape;8085;p70"/>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6" name="Google Shape;8086;p70"/>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087" name="Google Shape;8087;p70"/>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088" name="Google Shape;8088;p70"/>
          <p:cNvGrpSpPr/>
          <p:nvPr/>
        </p:nvGrpSpPr>
        <p:grpSpPr>
          <a:xfrm>
            <a:off x="3329675" y="2731783"/>
            <a:ext cx="339253" cy="298169"/>
            <a:chOff x="4467200" y="877100"/>
            <a:chExt cx="481825" cy="423475"/>
          </a:xfrm>
        </p:grpSpPr>
        <p:sp>
          <p:nvSpPr>
            <p:cNvPr id="8089" name="Google Shape;8089;p70"/>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0" name="Google Shape;8090;p70"/>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1" name="Google Shape;8091;p70"/>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2" name="Google Shape;8092;p70"/>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93" name="Google Shape;8093;p70"/>
          <p:cNvGrpSpPr/>
          <p:nvPr/>
        </p:nvGrpSpPr>
        <p:grpSpPr>
          <a:xfrm>
            <a:off x="3744565" y="2711232"/>
            <a:ext cx="354778" cy="339271"/>
            <a:chOff x="5045500" y="842250"/>
            <a:chExt cx="503875" cy="481850"/>
          </a:xfrm>
        </p:grpSpPr>
        <p:sp>
          <p:nvSpPr>
            <p:cNvPr id="8094" name="Google Shape;8094;p70"/>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5" name="Google Shape;8095;p70"/>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96" name="Google Shape;8096;p70"/>
          <p:cNvGrpSpPr/>
          <p:nvPr/>
        </p:nvGrpSpPr>
        <p:grpSpPr>
          <a:xfrm>
            <a:off x="4167413" y="2737451"/>
            <a:ext cx="336965" cy="286833"/>
            <a:chOff x="5645200" y="879425"/>
            <a:chExt cx="478575" cy="407375"/>
          </a:xfrm>
        </p:grpSpPr>
        <p:sp>
          <p:nvSpPr>
            <p:cNvPr id="8097" name="Google Shape;8097;p70"/>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8" name="Google Shape;8098;p70"/>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9" name="Google Shape;8099;p70"/>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0" name="Google Shape;8100;p70"/>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1" name="Google Shape;8101;p70"/>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2" name="Google Shape;8102;p70"/>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03" name="Google Shape;8103;p70"/>
          <p:cNvGrpSpPr/>
          <p:nvPr/>
        </p:nvGrpSpPr>
        <p:grpSpPr>
          <a:xfrm>
            <a:off x="4603488" y="2711241"/>
            <a:ext cx="298186" cy="339253"/>
            <a:chOff x="6264525" y="842250"/>
            <a:chExt cx="423500" cy="481825"/>
          </a:xfrm>
        </p:grpSpPr>
        <p:sp>
          <p:nvSpPr>
            <p:cNvPr id="8104" name="Google Shape;8104;p70"/>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5" name="Google Shape;8105;p70"/>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6" name="Google Shape;8106;p70"/>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7" name="Google Shape;8107;p70"/>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8" name="Google Shape;8108;p70"/>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9" name="Google Shape;8109;p70"/>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0" name="Google Shape;8110;p70"/>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11" name="Google Shape;8111;p70"/>
          <p:cNvGrpSpPr/>
          <p:nvPr/>
        </p:nvGrpSpPr>
        <p:grpSpPr>
          <a:xfrm>
            <a:off x="821776" y="3125895"/>
            <a:ext cx="339253" cy="339253"/>
            <a:chOff x="900750" y="1436075"/>
            <a:chExt cx="481825" cy="481825"/>
          </a:xfrm>
        </p:grpSpPr>
        <p:sp>
          <p:nvSpPr>
            <p:cNvPr id="8112" name="Google Shape;8112;p70"/>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3" name="Google Shape;8113;p70"/>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4" name="Google Shape;8114;p70"/>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5" name="Google Shape;8115;p70"/>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16" name="Google Shape;8116;p70"/>
          <p:cNvGrpSpPr/>
          <p:nvPr/>
        </p:nvGrpSpPr>
        <p:grpSpPr>
          <a:xfrm>
            <a:off x="1239624" y="3186183"/>
            <a:ext cx="339253" cy="218676"/>
            <a:chOff x="1492675" y="1520750"/>
            <a:chExt cx="481825" cy="310575"/>
          </a:xfrm>
        </p:grpSpPr>
        <p:sp>
          <p:nvSpPr>
            <p:cNvPr id="8117" name="Google Shape;8117;p70"/>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8" name="Google Shape;8118;p70"/>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19" name="Google Shape;8119;p70"/>
          <p:cNvGrpSpPr/>
          <p:nvPr/>
        </p:nvGrpSpPr>
        <p:grpSpPr>
          <a:xfrm>
            <a:off x="1647421" y="3125877"/>
            <a:ext cx="352332" cy="339288"/>
            <a:chOff x="2071000" y="1435025"/>
            <a:chExt cx="500400" cy="481875"/>
          </a:xfrm>
        </p:grpSpPr>
        <p:sp>
          <p:nvSpPr>
            <p:cNvPr id="8120" name="Google Shape;8120;p70"/>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1" name="Google Shape;8121;p70"/>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2" name="Google Shape;8122;p70"/>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23" name="Google Shape;8123;p70"/>
          <p:cNvGrpSpPr/>
          <p:nvPr/>
        </p:nvGrpSpPr>
        <p:grpSpPr>
          <a:xfrm>
            <a:off x="2075584" y="3146709"/>
            <a:ext cx="351874" cy="297623"/>
            <a:chOff x="2678350" y="1464650"/>
            <a:chExt cx="499750" cy="422700"/>
          </a:xfrm>
        </p:grpSpPr>
        <p:sp>
          <p:nvSpPr>
            <p:cNvPr id="8124" name="Google Shape;8124;p70"/>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5" name="Google Shape;8125;p70"/>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6" name="Google Shape;8126;p70"/>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27" name="Google Shape;8127;p70"/>
          <p:cNvGrpSpPr/>
          <p:nvPr/>
        </p:nvGrpSpPr>
        <p:grpSpPr>
          <a:xfrm>
            <a:off x="2499118" y="3125895"/>
            <a:ext cx="339253" cy="339253"/>
            <a:chOff x="3271200" y="1435075"/>
            <a:chExt cx="481825" cy="481825"/>
          </a:xfrm>
        </p:grpSpPr>
        <p:sp>
          <p:nvSpPr>
            <p:cNvPr id="8128" name="Google Shape;8128;p70"/>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9" name="Google Shape;8129;p70"/>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30" name="Google Shape;8130;p70"/>
          <p:cNvGrpSpPr/>
          <p:nvPr/>
        </p:nvGrpSpPr>
        <p:grpSpPr>
          <a:xfrm>
            <a:off x="2909591" y="3125877"/>
            <a:ext cx="343442" cy="339288"/>
            <a:chOff x="3858100" y="1435075"/>
            <a:chExt cx="487775" cy="481875"/>
          </a:xfrm>
        </p:grpSpPr>
        <p:sp>
          <p:nvSpPr>
            <p:cNvPr id="8131" name="Google Shape;8131;p70"/>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2" name="Google Shape;8132;p70"/>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3" name="Google Shape;8133;p70"/>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4" name="Google Shape;8134;p70"/>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5" name="Google Shape;8135;p70"/>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36" name="Google Shape;8136;p70"/>
          <p:cNvGrpSpPr/>
          <p:nvPr/>
        </p:nvGrpSpPr>
        <p:grpSpPr>
          <a:xfrm>
            <a:off x="3329674" y="3125895"/>
            <a:ext cx="339253" cy="339253"/>
            <a:chOff x="4456875" y="1435075"/>
            <a:chExt cx="481825" cy="481825"/>
          </a:xfrm>
        </p:grpSpPr>
        <p:sp>
          <p:nvSpPr>
            <p:cNvPr id="8137" name="Google Shape;8137;p70"/>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8" name="Google Shape;8138;p70"/>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9" name="Google Shape;8139;p70"/>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0" name="Google Shape;8140;p70"/>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1" name="Google Shape;8141;p70"/>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2" name="Google Shape;8142;p70"/>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3" name="Google Shape;8143;p70"/>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4" name="Google Shape;8144;p70"/>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5" name="Google Shape;8145;p70"/>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6" name="Google Shape;8146;p70"/>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7" name="Google Shape;8147;p70"/>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8" name="Google Shape;8148;p70"/>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9" name="Google Shape;8149;p70"/>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0" name="Google Shape;8150;p70"/>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1" name="Google Shape;8151;p70"/>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2" name="Google Shape;8152;p70"/>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3" name="Google Shape;8153;p70"/>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4" name="Google Shape;8154;p70"/>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5" name="Google Shape;8155;p70"/>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56" name="Google Shape;8156;p70"/>
          <p:cNvGrpSpPr/>
          <p:nvPr/>
        </p:nvGrpSpPr>
        <p:grpSpPr>
          <a:xfrm>
            <a:off x="3750665" y="3125886"/>
            <a:ext cx="342580" cy="339271"/>
            <a:chOff x="5049725" y="1435050"/>
            <a:chExt cx="486550" cy="481850"/>
          </a:xfrm>
        </p:grpSpPr>
        <p:sp>
          <p:nvSpPr>
            <p:cNvPr id="8157" name="Google Shape;8157;p70"/>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8" name="Google Shape;8158;p70"/>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9" name="Google Shape;8159;p70"/>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0" name="Google Shape;8160;p70"/>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61" name="Google Shape;8161;p70"/>
          <p:cNvGrpSpPr/>
          <p:nvPr/>
        </p:nvGrpSpPr>
        <p:grpSpPr>
          <a:xfrm>
            <a:off x="4166216" y="3125895"/>
            <a:ext cx="339359" cy="339253"/>
            <a:chOff x="5642475" y="1435075"/>
            <a:chExt cx="481975" cy="481825"/>
          </a:xfrm>
        </p:grpSpPr>
        <p:sp>
          <p:nvSpPr>
            <p:cNvPr id="8162" name="Google Shape;8162;p70"/>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3" name="Google Shape;8163;p70"/>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4" name="Google Shape;8164;p70"/>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65" name="Google Shape;8165;p70"/>
          <p:cNvGrpSpPr/>
          <p:nvPr/>
        </p:nvGrpSpPr>
        <p:grpSpPr>
          <a:xfrm>
            <a:off x="4580702" y="3125886"/>
            <a:ext cx="343759" cy="339271"/>
            <a:chOff x="6232000" y="1435050"/>
            <a:chExt cx="488225" cy="481850"/>
          </a:xfrm>
        </p:grpSpPr>
        <p:sp>
          <p:nvSpPr>
            <p:cNvPr id="8166" name="Google Shape;8166;p70"/>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7" name="Google Shape;8167;p70"/>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8" name="Google Shape;8168;p70"/>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9" name="Google Shape;8169;p70"/>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0" name="Google Shape;8170;p70"/>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71" name="Google Shape;8171;p70"/>
          <p:cNvGrpSpPr/>
          <p:nvPr/>
        </p:nvGrpSpPr>
        <p:grpSpPr>
          <a:xfrm>
            <a:off x="841438" y="3539545"/>
            <a:ext cx="299929" cy="337792"/>
            <a:chOff x="924450" y="2028975"/>
            <a:chExt cx="425975" cy="479750"/>
          </a:xfrm>
        </p:grpSpPr>
        <p:sp>
          <p:nvSpPr>
            <p:cNvPr id="8172" name="Google Shape;8172;p70"/>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3" name="Google Shape;8173;p70"/>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4" name="Google Shape;8174;p70"/>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75" name="Google Shape;8175;p70"/>
          <p:cNvGrpSpPr/>
          <p:nvPr/>
        </p:nvGrpSpPr>
        <p:grpSpPr>
          <a:xfrm>
            <a:off x="1653934" y="3559347"/>
            <a:ext cx="339306" cy="298186"/>
            <a:chOff x="2085450" y="2057100"/>
            <a:chExt cx="481900" cy="423500"/>
          </a:xfrm>
        </p:grpSpPr>
        <p:sp>
          <p:nvSpPr>
            <p:cNvPr id="8176" name="Google Shape;8176;p70"/>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7" name="Google Shape;8177;p70"/>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8" name="Google Shape;8178;p70"/>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79" name="Google Shape;8179;p70"/>
          <p:cNvGrpSpPr/>
          <p:nvPr/>
        </p:nvGrpSpPr>
        <p:grpSpPr>
          <a:xfrm>
            <a:off x="2081868" y="3582592"/>
            <a:ext cx="339306" cy="251698"/>
            <a:chOff x="2678275" y="2090100"/>
            <a:chExt cx="481900" cy="357475"/>
          </a:xfrm>
        </p:grpSpPr>
        <p:sp>
          <p:nvSpPr>
            <p:cNvPr id="8180" name="Google Shape;8180;p70"/>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1" name="Google Shape;8181;p70"/>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2" name="Google Shape;8182;p70"/>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3" name="Google Shape;8183;p70"/>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4" name="Google Shape;8184;p70"/>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85" name="Google Shape;8185;p70"/>
          <p:cNvGrpSpPr/>
          <p:nvPr/>
        </p:nvGrpSpPr>
        <p:grpSpPr>
          <a:xfrm>
            <a:off x="2559072" y="3594790"/>
            <a:ext cx="219345" cy="227301"/>
            <a:chOff x="3357325" y="2093500"/>
            <a:chExt cx="311525" cy="322825"/>
          </a:xfrm>
        </p:grpSpPr>
        <p:sp>
          <p:nvSpPr>
            <p:cNvPr id="8186" name="Google Shape;8186;p70"/>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7" name="Google Shape;8187;p70"/>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8" name="Google Shape;8188;p70"/>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189" name="Google Shape;8189;p70"/>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190" name="Google Shape;8190;p70"/>
          <p:cNvGrpSpPr/>
          <p:nvPr/>
        </p:nvGrpSpPr>
        <p:grpSpPr>
          <a:xfrm>
            <a:off x="3353262" y="3538814"/>
            <a:ext cx="292078" cy="339253"/>
            <a:chOff x="4492800" y="2027925"/>
            <a:chExt cx="414825" cy="481825"/>
          </a:xfrm>
        </p:grpSpPr>
        <p:sp>
          <p:nvSpPr>
            <p:cNvPr id="8191" name="Google Shape;8191;p70"/>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2" name="Google Shape;8192;p70"/>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93" name="Google Shape;8193;p70"/>
          <p:cNvGrpSpPr/>
          <p:nvPr/>
        </p:nvGrpSpPr>
        <p:grpSpPr>
          <a:xfrm>
            <a:off x="3752354" y="3538805"/>
            <a:ext cx="339200" cy="339271"/>
            <a:chOff x="5049725" y="2027900"/>
            <a:chExt cx="481750" cy="481850"/>
          </a:xfrm>
        </p:grpSpPr>
        <p:sp>
          <p:nvSpPr>
            <p:cNvPr id="8194" name="Google Shape;8194;p70"/>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5" name="Google Shape;8195;p70"/>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6" name="Google Shape;8196;p70"/>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7" name="Google Shape;8197;p70"/>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8" name="Google Shape;8198;p70"/>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9" name="Google Shape;8199;p70"/>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0" name="Google Shape;8200;p70"/>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1" name="Google Shape;8201;p70"/>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02" name="Google Shape;8202;p70"/>
          <p:cNvGrpSpPr/>
          <p:nvPr/>
        </p:nvGrpSpPr>
        <p:grpSpPr>
          <a:xfrm>
            <a:off x="4225950" y="3538893"/>
            <a:ext cx="219890" cy="339095"/>
            <a:chOff x="5726350" y="2028150"/>
            <a:chExt cx="312300" cy="481600"/>
          </a:xfrm>
        </p:grpSpPr>
        <p:sp>
          <p:nvSpPr>
            <p:cNvPr id="8203" name="Google Shape;8203;p70"/>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4" name="Google Shape;8204;p70"/>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5" name="Google Shape;8205;p70"/>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06" name="Google Shape;8206;p70"/>
          <p:cNvGrpSpPr/>
          <p:nvPr/>
        </p:nvGrpSpPr>
        <p:grpSpPr>
          <a:xfrm>
            <a:off x="4586141" y="3542000"/>
            <a:ext cx="332881" cy="332881"/>
            <a:chOff x="6239925" y="2032450"/>
            <a:chExt cx="472775" cy="472775"/>
          </a:xfrm>
        </p:grpSpPr>
        <p:sp>
          <p:nvSpPr>
            <p:cNvPr id="8207" name="Google Shape;8207;p70"/>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8" name="Google Shape;8208;p70"/>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09" name="Google Shape;8209;p70"/>
          <p:cNvGrpSpPr/>
          <p:nvPr/>
        </p:nvGrpSpPr>
        <p:grpSpPr>
          <a:xfrm>
            <a:off x="5035233" y="2364092"/>
            <a:ext cx="334641" cy="185425"/>
            <a:chOff x="903075" y="2730000"/>
            <a:chExt cx="475275" cy="263350"/>
          </a:xfrm>
        </p:grpSpPr>
        <p:sp>
          <p:nvSpPr>
            <p:cNvPr id="8210" name="Google Shape;8210;p70"/>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1" name="Google Shape;8211;p70"/>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2" name="Google Shape;8212;p70"/>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13" name="Google Shape;8213;p70"/>
          <p:cNvGrpSpPr/>
          <p:nvPr/>
        </p:nvGrpSpPr>
        <p:grpSpPr>
          <a:xfrm>
            <a:off x="1239624" y="3538814"/>
            <a:ext cx="339253" cy="339253"/>
            <a:chOff x="1492675" y="2027925"/>
            <a:chExt cx="481825" cy="481825"/>
          </a:xfrm>
        </p:grpSpPr>
        <p:sp>
          <p:nvSpPr>
            <p:cNvPr id="8214" name="Google Shape;8214;p70"/>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5" name="Google Shape;8215;p70"/>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6" name="Google Shape;8216;p70"/>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7" name="Google Shape;8217;p70"/>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8" name="Google Shape;8218;p70"/>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19" name="Google Shape;8219;p70"/>
          <p:cNvGrpSpPr/>
          <p:nvPr/>
        </p:nvGrpSpPr>
        <p:grpSpPr>
          <a:xfrm>
            <a:off x="5466000" y="2287178"/>
            <a:ext cx="339253" cy="339253"/>
            <a:chOff x="1492675" y="2620775"/>
            <a:chExt cx="481825" cy="481825"/>
          </a:xfrm>
        </p:grpSpPr>
        <p:sp>
          <p:nvSpPr>
            <p:cNvPr id="8220" name="Google Shape;8220;p70"/>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1" name="Google Shape;8221;p70"/>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22" name="Google Shape;8222;p70"/>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23" name="Google Shape;8223;p70"/>
          <p:cNvGrpSpPr/>
          <p:nvPr/>
        </p:nvGrpSpPr>
        <p:grpSpPr>
          <a:xfrm>
            <a:off x="6289754" y="2303161"/>
            <a:ext cx="333585" cy="307287"/>
            <a:chOff x="2682350" y="2643425"/>
            <a:chExt cx="473775" cy="436425"/>
          </a:xfrm>
        </p:grpSpPr>
        <p:sp>
          <p:nvSpPr>
            <p:cNvPr id="8224" name="Google Shape;8224;p70"/>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5" name="Google Shape;8225;p70"/>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6" name="Google Shape;8226;p70"/>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7" name="Google Shape;8227;p70"/>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8" name="Google Shape;8228;p70"/>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9" name="Google Shape;8229;p70"/>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0" name="Google Shape;8230;p70"/>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31" name="Google Shape;8231;p70"/>
          <p:cNvGrpSpPr/>
          <p:nvPr/>
        </p:nvGrpSpPr>
        <p:grpSpPr>
          <a:xfrm>
            <a:off x="6755243" y="2287178"/>
            <a:ext cx="238531" cy="339253"/>
            <a:chOff x="3342725" y="2620775"/>
            <a:chExt cx="338775" cy="481825"/>
          </a:xfrm>
        </p:grpSpPr>
        <p:sp>
          <p:nvSpPr>
            <p:cNvPr id="8232" name="Google Shape;8232;p70"/>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3" name="Google Shape;8233;p70"/>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4" name="Google Shape;8234;p70"/>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35" name="Google Shape;8235;p70"/>
          <p:cNvGrpSpPr/>
          <p:nvPr/>
        </p:nvGrpSpPr>
        <p:grpSpPr>
          <a:xfrm>
            <a:off x="7148994" y="2287178"/>
            <a:ext cx="278296" cy="339253"/>
            <a:chOff x="3907325" y="2620775"/>
            <a:chExt cx="395250" cy="481825"/>
          </a:xfrm>
        </p:grpSpPr>
        <p:sp>
          <p:nvSpPr>
            <p:cNvPr id="8236" name="Google Shape;8236;p70"/>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7" name="Google Shape;8237;p70"/>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8" name="Google Shape;8238;p70"/>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9" name="Google Shape;8239;p70"/>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40" name="Google Shape;8240;p70"/>
          <p:cNvGrpSpPr/>
          <p:nvPr/>
        </p:nvGrpSpPr>
        <p:grpSpPr>
          <a:xfrm>
            <a:off x="7542181" y="2297783"/>
            <a:ext cx="339253" cy="318042"/>
            <a:chOff x="4456875" y="2635825"/>
            <a:chExt cx="481825" cy="451700"/>
          </a:xfrm>
        </p:grpSpPr>
        <p:sp>
          <p:nvSpPr>
            <p:cNvPr id="8241" name="Google Shape;8241;p70"/>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2" name="Google Shape;8242;p70"/>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3" name="Google Shape;8243;p70"/>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4" name="Google Shape;8244;p70"/>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5" name="Google Shape;8245;p70"/>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6" name="Google Shape;8246;p70"/>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47" name="Google Shape;8247;p70"/>
          <p:cNvGrpSpPr/>
          <p:nvPr/>
        </p:nvGrpSpPr>
        <p:grpSpPr>
          <a:xfrm>
            <a:off x="7967105" y="2297783"/>
            <a:ext cx="339253" cy="318042"/>
            <a:chOff x="5049725" y="2635825"/>
            <a:chExt cx="481825" cy="451700"/>
          </a:xfrm>
        </p:grpSpPr>
        <p:sp>
          <p:nvSpPr>
            <p:cNvPr id="8248" name="Google Shape;8248;p70"/>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9" name="Google Shape;8249;p70"/>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0" name="Google Shape;8250;p70"/>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51" name="Google Shape;8251;p70"/>
          <p:cNvGrpSpPr/>
          <p:nvPr/>
        </p:nvGrpSpPr>
        <p:grpSpPr>
          <a:xfrm>
            <a:off x="2401355" y="3952243"/>
            <a:ext cx="338566" cy="338373"/>
            <a:chOff x="5643000" y="2621375"/>
            <a:chExt cx="480850" cy="480575"/>
          </a:xfrm>
        </p:grpSpPr>
        <p:sp>
          <p:nvSpPr>
            <p:cNvPr id="8252" name="Google Shape;8252;p70"/>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3" name="Google Shape;8253;p70"/>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4" name="Google Shape;8254;p70"/>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5" name="Google Shape;8255;p70"/>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6" name="Google Shape;8256;p70"/>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7" name="Google Shape;8257;p70"/>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8" name="Google Shape;8258;p70"/>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59" name="Google Shape;8259;p70"/>
          <p:cNvGrpSpPr/>
          <p:nvPr/>
        </p:nvGrpSpPr>
        <p:grpSpPr>
          <a:xfrm>
            <a:off x="4171048" y="3951803"/>
            <a:ext cx="339359" cy="339253"/>
            <a:chOff x="6235250" y="2620775"/>
            <a:chExt cx="481975" cy="481825"/>
          </a:xfrm>
        </p:grpSpPr>
        <p:sp>
          <p:nvSpPr>
            <p:cNvPr id="8260" name="Google Shape;8260;p70"/>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1" name="Google Shape;8261;p70"/>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2" name="Google Shape;8262;p70"/>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3" name="Google Shape;8263;p70"/>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4" name="Google Shape;8264;p70"/>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65" name="Google Shape;8265;p70"/>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66" name="Google Shape;8266;p70"/>
          <p:cNvGrpSpPr/>
          <p:nvPr/>
        </p:nvGrpSpPr>
        <p:grpSpPr>
          <a:xfrm>
            <a:off x="5465078" y="2711317"/>
            <a:ext cx="341101" cy="339253"/>
            <a:chOff x="1535000" y="3223325"/>
            <a:chExt cx="484450" cy="481825"/>
          </a:xfrm>
        </p:grpSpPr>
        <p:sp>
          <p:nvSpPr>
            <p:cNvPr id="8267" name="Google Shape;8267;p70"/>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8" name="Google Shape;8268;p70"/>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9" name="Google Shape;8269;p70"/>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70" name="Google Shape;8270;p70"/>
          <p:cNvGrpSpPr/>
          <p:nvPr/>
        </p:nvGrpSpPr>
        <p:grpSpPr>
          <a:xfrm>
            <a:off x="5872645" y="2746618"/>
            <a:ext cx="339253" cy="268649"/>
            <a:chOff x="2085525" y="3263750"/>
            <a:chExt cx="481825" cy="381550"/>
          </a:xfrm>
        </p:grpSpPr>
        <p:sp>
          <p:nvSpPr>
            <p:cNvPr id="8271" name="Google Shape;8271;p70"/>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2" name="Google Shape;8272;p70"/>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73" name="Google Shape;8273;p70"/>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74" name="Google Shape;8274;p70"/>
          <p:cNvGrpSpPr/>
          <p:nvPr/>
        </p:nvGrpSpPr>
        <p:grpSpPr>
          <a:xfrm>
            <a:off x="6704407" y="2711308"/>
            <a:ext cx="340204" cy="339271"/>
            <a:chOff x="3270450" y="3213625"/>
            <a:chExt cx="483175" cy="481850"/>
          </a:xfrm>
        </p:grpSpPr>
        <p:sp>
          <p:nvSpPr>
            <p:cNvPr id="8275" name="Google Shape;8275;p70"/>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6" name="Google Shape;8276;p70"/>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77" name="Google Shape;8277;p70"/>
          <p:cNvGrpSpPr/>
          <p:nvPr/>
        </p:nvGrpSpPr>
        <p:grpSpPr>
          <a:xfrm>
            <a:off x="7203676" y="2711317"/>
            <a:ext cx="168931" cy="339253"/>
            <a:chOff x="3984950" y="3213600"/>
            <a:chExt cx="239925" cy="481825"/>
          </a:xfrm>
        </p:grpSpPr>
        <p:sp>
          <p:nvSpPr>
            <p:cNvPr id="8278" name="Google Shape;8278;p70"/>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9" name="Google Shape;8279;p70"/>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80" name="Google Shape;8280;p70"/>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1" name="Google Shape;8281;p70"/>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82" name="Google Shape;8282;p70"/>
          <p:cNvGrpSpPr/>
          <p:nvPr/>
        </p:nvGrpSpPr>
        <p:grpSpPr>
          <a:xfrm>
            <a:off x="1938873" y="3981487"/>
            <a:ext cx="355218" cy="279880"/>
            <a:chOff x="5629975" y="3255775"/>
            <a:chExt cx="504500" cy="397500"/>
          </a:xfrm>
        </p:grpSpPr>
        <p:sp>
          <p:nvSpPr>
            <p:cNvPr id="8283" name="Google Shape;8283;p70"/>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4" name="Google Shape;8284;p70"/>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5" name="Google Shape;8285;p70"/>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6" name="Google Shape;8286;p70"/>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7" name="Google Shape;8287;p70"/>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88" name="Google Shape;8288;p70"/>
          <p:cNvGrpSpPr/>
          <p:nvPr/>
        </p:nvGrpSpPr>
        <p:grpSpPr>
          <a:xfrm>
            <a:off x="3723529" y="3981593"/>
            <a:ext cx="340256" cy="279669"/>
            <a:chOff x="6234950" y="3255925"/>
            <a:chExt cx="483250" cy="397200"/>
          </a:xfrm>
        </p:grpSpPr>
        <p:sp>
          <p:nvSpPr>
            <p:cNvPr id="8289" name="Google Shape;8289;p70"/>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0" name="Google Shape;8290;p70"/>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1" name="Google Shape;8291;p70"/>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2" name="Google Shape;8292;p70"/>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3" name="Google Shape;8293;p70"/>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4" name="Google Shape;8294;p70"/>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95" name="Google Shape;8295;p70"/>
          <p:cNvGrpSpPr/>
          <p:nvPr/>
        </p:nvGrpSpPr>
        <p:grpSpPr>
          <a:xfrm>
            <a:off x="5043532" y="3125970"/>
            <a:ext cx="318042" cy="339253"/>
            <a:chOff x="914900" y="3806450"/>
            <a:chExt cx="451700" cy="481825"/>
          </a:xfrm>
        </p:grpSpPr>
        <p:sp>
          <p:nvSpPr>
            <p:cNvPr id="8296" name="Google Shape;8296;p70"/>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7" name="Google Shape;8297;p70"/>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8" name="Google Shape;8298;p70"/>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9" name="Google Shape;8299;p70"/>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0" name="Google Shape;8300;p70"/>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01" name="Google Shape;8301;p70"/>
          <p:cNvGrpSpPr/>
          <p:nvPr/>
        </p:nvGrpSpPr>
        <p:grpSpPr>
          <a:xfrm>
            <a:off x="5462454" y="3125785"/>
            <a:ext cx="346347" cy="339623"/>
            <a:chOff x="1490050" y="3805975"/>
            <a:chExt cx="491900" cy="482350"/>
          </a:xfrm>
        </p:grpSpPr>
        <p:sp>
          <p:nvSpPr>
            <p:cNvPr id="8302" name="Google Shape;8302;p70"/>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3" name="Google Shape;8303;p70"/>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4" name="Google Shape;8304;p70"/>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5" name="Google Shape;8305;p70"/>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06" name="Google Shape;8306;p70"/>
          <p:cNvGrpSpPr/>
          <p:nvPr/>
        </p:nvGrpSpPr>
        <p:grpSpPr>
          <a:xfrm>
            <a:off x="5886322" y="3125970"/>
            <a:ext cx="311899" cy="339253"/>
            <a:chOff x="2104275" y="3806450"/>
            <a:chExt cx="442975" cy="481825"/>
          </a:xfrm>
        </p:grpSpPr>
        <p:sp>
          <p:nvSpPr>
            <p:cNvPr id="8307" name="Google Shape;8307;p70"/>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8" name="Google Shape;8308;p70"/>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09" name="Google Shape;8309;p70"/>
          <p:cNvGrpSpPr/>
          <p:nvPr/>
        </p:nvGrpSpPr>
        <p:grpSpPr>
          <a:xfrm>
            <a:off x="6309839" y="3125970"/>
            <a:ext cx="293416" cy="339253"/>
            <a:chOff x="2710875" y="3806450"/>
            <a:chExt cx="416725" cy="481825"/>
          </a:xfrm>
        </p:grpSpPr>
        <p:sp>
          <p:nvSpPr>
            <p:cNvPr id="8310" name="Google Shape;8310;p70"/>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1" name="Google Shape;8311;p70"/>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12" name="Google Shape;8312;p70"/>
          <p:cNvGrpSpPr/>
          <p:nvPr/>
        </p:nvGrpSpPr>
        <p:grpSpPr>
          <a:xfrm>
            <a:off x="6704883" y="3166412"/>
            <a:ext cx="339253" cy="258369"/>
            <a:chOff x="3271200" y="3863875"/>
            <a:chExt cx="481825" cy="366950"/>
          </a:xfrm>
        </p:grpSpPr>
        <p:sp>
          <p:nvSpPr>
            <p:cNvPr id="8313" name="Google Shape;8313;p70"/>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4" name="Google Shape;8314;p70"/>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15" name="Google Shape;8315;p70"/>
          <p:cNvGrpSpPr/>
          <p:nvPr/>
        </p:nvGrpSpPr>
        <p:grpSpPr>
          <a:xfrm>
            <a:off x="7140377" y="3126199"/>
            <a:ext cx="295528" cy="338795"/>
            <a:chOff x="3895050" y="3806775"/>
            <a:chExt cx="419725" cy="481175"/>
          </a:xfrm>
        </p:grpSpPr>
        <p:sp>
          <p:nvSpPr>
            <p:cNvPr id="8316" name="Google Shape;8316;p70"/>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7" name="Google Shape;8317;p70"/>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18" name="Google Shape;8318;p70"/>
          <p:cNvGrpSpPr/>
          <p:nvPr/>
        </p:nvGrpSpPr>
        <p:grpSpPr>
          <a:xfrm>
            <a:off x="7543659" y="3125979"/>
            <a:ext cx="336296" cy="339235"/>
            <a:chOff x="4464775" y="3806475"/>
            <a:chExt cx="477625" cy="481800"/>
          </a:xfrm>
        </p:grpSpPr>
        <p:sp>
          <p:nvSpPr>
            <p:cNvPr id="8319" name="Google Shape;8319;p70"/>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0" name="Google Shape;8320;p70"/>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1" name="Google Shape;8321;p70"/>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2" name="Google Shape;8322;p70"/>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3" name="Google Shape;8323;p70"/>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4" name="Google Shape;8324;p70"/>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25" name="Google Shape;8325;p70"/>
          <p:cNvGrpSpPr/>
          <p:nvPr/>
        </p:nvGrpSpPr>
        <p:grpSpPr>
          <a:xfrm>
            <a:off x="7967105" y="3125970"/>
            <a:ext cx="339253" cy="339253"/>
            <a:chOff x="5049725" y="3806450"/>
            <a:chExt cx="481825" cy="481825"/>
          </a:xfrm>
        </p:grpSpPr>
        <p:sp>
          <p:nvSpPr>
            <p:cNvPr id="8326" name="Google Shape;8326;p70"/>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7" name="Google Shape;8327;p70"/>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8" name="Google Shape;8328;p70"/>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29" name="Google Shape;8329;p70"/>
          <p:cNvGrpSpPr/>
          <p:nvPr/>
        </p:nvGrpSpPr>
        <p:grpSpPr>
          <a:xfrm>
            <a:off x="1492357" y="3951798"/>
            <a:ext cx="339253" cy="339253"/>
            <a:chOff x="5651375" y="3806450"/>
            <a:chExt cx="481825" cy="481825"/>
          </a:xfrm>
        </p:grpSpPr>
        <p:sp>
          <p:nvSpPr>
            <p:cNvPr id="8330" name="Google Shape;8330;p70"/>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1" name="Google Shape;8331;p70"/>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2" name="Google Shape;8332;p70"/>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3" name="Google Shape;8333;p70"/>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34" name="Google Shape;8334;p70"/>
          <p:cNvGrpSpPr/>
          <p:nvPr/>
        </p:nvGrpSpPr>
        <p:grpSpPr>
          <a:xfrm>
            <a:off x="3317763" y="3953787"/>
            <a:ext cx="298503" cy="335275"/>
            <a:chOff x="6264300" y="3809300"/>
            <a:chExt cx="423950" cy="476175"/>
          </a:xfrm>
        </p:grpSpPr>
        <p:sp>
          <p:nvSpPr>
            <p:cNvPr id="8335" name="Google Shape;8335;p70"/>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6" name="Google Shape;8336;p70"/>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7" name="Google Shape;8337;p70"/>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38" name="Google Shape;8338;p70"/>
          <p:cNvGrpSpPr/>
          <p:nvPr/>
        </p:nvGrpSpPr>
        <p:grpSpPr>
          <a:xfrm>
            <a:off x="5032267" y="3538881"/>
            <a:ext cx="340573" cy="339271"/>
            <a:chOff x="898875" y="4399275"/>
            <a:chExt cx="483700" cy="481850"/>
          </a:xfrm>
        </p:grpSpPr>
        <p:sp>
          <p:nvSpPr>
            <p:cNvPr id="8339" name="Google Shape;8339;p70"/>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0" name="Google Shape;8340;p70"/>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1" name="Google Shape;8341;p70"/>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2" name="Google Shape;8342;p70"/>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3" name="Google Shape;8343;p70"/>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4" name="Google Shape;8344;p70"/>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5" name="Google Shape;8345;p70"/>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6" name="Google Shape;8346;p70"/>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47" name="Google Shape;8347;p70"/>
          <p:cNvGrpSpPr/>
          <p:nvPr/>
        </p:nvGrpSpPr>
        <p:grpSpPr>
          <a:xfrm>
            <a:off x="5466000" y="3554133"/>
            <a:ext cx="339253" cy="308765"/>
            <a:chOff x="1492675" y="4420975"/>
            <a:chExt cx="481825" cy="438525"/>
          </a:xfrm>
        </p:grpSpPr>
        <p:sp>
          <p:nvSpPr>
            <p:cNvPr id="8348" name="Google Shape;8348;p70"/>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9" name="Google Shape;8349;p70"/>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0" name="Google Shape;8350;p70"/>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1" name="Google Shape;8351;p70"/>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2" name="Google Shape;8352;p70"/>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53" name="Google Shape;8353;p70"/>
          <p:cNvGrpSpPr/>
          <p:nvPr/>
        </p:nvGrpSpPr>
        <p:grpSpPr>
          <a:xfrm>
            <a:off x="5870982" y="3539558"/>
            <a:ext cx="342580" cy="337915"/>
            <a:chOff x="2084100" y="4400250"/>
            <a:chExt cx="486550" cy="479925"/>
          </a:xfrm>
        </p:grpSpPr>
        <p:sp>
          <p:nvSpPr>
            <p:cNvPr id="8354" name="Google Shape;8354;p70"/>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5" name="Google Shape;8355;p70"/>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6" name="Google Shape;8356;p70"/>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7" name="Google Shape;8357;p70"/>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8" name="Google Shape;8358;p70"/>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9" name="Google Shape;8359;p70"/>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60" name="Google Shape;8360;p70"/>
          <p:cNvGrpSpPr/>
          <p:nvPr/>
        </p:nvGrpSpPr>
        <p:grpSpPr>
          <a:xfrm>
            <a:off x="6307462" y="3538907"/>
            <a:ext cx="298169" cy="339218"/>
            <a:chOff x="2707950" y="4399325"/>
            <a:chExt cx="423475" cy="481775"/>
          </a:xfrm>
        </p:grpSpPr>
        <p:sp>
          <p:nvSpPr>
            <p:cNvPr id="8361" name="Google Shape;8361;p70"/>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2" name="Google Shape;8362;p70"/>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3" name="Google Shape;8363;p70"/>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4" name="Google Shape;8364;p70"/>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5" name="Google Shape;8365;p70"/>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6" name="Google Shape;8366;p70"/>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7" name="Google Shape;8367;p70"/>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8" name="Google Shape;8368;p70"/>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9" name="Google Shape;8369;p70"/>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0" name="Google Shape;8370;p70"/>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1" name="Google Shape;8371;p70"/>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2" name="Google Shape;8372;p70"/>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73" name="Google Shape;8373;p70"/>
          <p:cNvGrpSpPr/>
          <p:nvPr/>
        </p:nvGrpSpPr>
        <p:grpSpPr>
          <a:xfrm>
            <a:off x="6736981" y="3538881"/>
            <a:ext cx="275057" cy="339271"/>
            <a:chOff x="3330525" y="4399275"/>
            <a:chExt cx="390650" cy="481850"/>
          </a:xfrm>
        </p:grpSpPr>
        <p:sp>
          <p:nvSpPr>
            <p:cNvPr id="8374" name="Google Shape;8374;p70"/>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5" name="Google Shape;8375;p70"/>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6" name="Google Shape;8376;p70"/>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7" name="Google Shape;8377;p70"/>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8" name="Google Shape;8378;p70"/>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9" name="Google Shape;8379;p70"/>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0" name="Google Shape;8380;p70"/>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1" name="Google Shape;8381;p70"/>
          <p:cNvGrpSpPr/>
          <p:nvPr/>
        </p:nvGrpSpPr>
        <p:grpSpPr>
          <a:xfrm>
            <a:off x="7161510" y="3538890"/>
            <a:ext cx="253265" cy="339253"/>
            <a:chOff x="3938800" y="4399275"/>
            <a:chExt cx="359700" cy="481825"/>
          </a:xfrm>
        </p:grpSpPr>
        <p:sp>
          <p:nvSpPr>
            <p:cNvPr id="8382" name="Google Shape;8382;p70"/>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3" name="Google Shape;8383;p70"/>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4" name="Google Shape;8384;p70"/>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5" name="Google Shape;8385;p70"/>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6" name="Google Shape;8386;p70"/>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7" name="Google Shape;8387;p70"/>
          <p:cNvGrpSpPr/>
          <p:nvPr/>
        </p:nvGrpSpPr>
        <p:grpSpPr>
          <a:xfrm>
            <a:off x="7632288" y="3538890"/>
            <a:ext cx="159039" cy="339253"/>
            <a:chOff x="4584850" y="4399275"/>
            <a:chExt cx="225875" cy="481825"/>
          </a:xfrm>
        </p:grpSpPr>
        <p:sp>
          <p:nvSpPr>
            <p:cNvPr id="8388" name="Google Shape;8388;p70"/>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9" name="Google Shape;8389;p70"/>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90" name="Google Shape;8390;p70"/>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91" name="Google Shape;8391;p70"/>
          <p:cNvGrpSpPr/>
          <p:nvPr/>
        </p:nvGrpSpPr>
        <p:grpSpPr>
          <a:xfrm>
            <a:off x="1045841" y="3951795"/>
            <a:ext cx="339253" cy="339253"/>
            <a:chOff x="5642550" y="4399275"/>
            <a:chExt cx="481825" cy="481825"/>
          </a:xfrm>
        </p:grpSpPr>
        <p:sp>
          <p:nvSpPr>
            <p:cNvPr id="8392" name="Google Shape;8392;p70"/>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3" name="Google Shape;8393;p70"/>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4" name="Google Shape;8394;p70"/>
          <p:cNvGrpSpPr/>
          <p:nvPr/>
        </p:nvGrpSpPr>
        <p:grpSpPr>
          <a:xfrm>
            <a:off x="2847184" y="3963703"/>
            <a:ext cx="363316" cy="315437"/>
            <a:chOff x="6218300" y="4416175"/>
            <a:chExt cx="516000" cy="448000"/>
          </a:xfrm>
        </p:grpSpPr>
        <p:sp>
          <p:nvSpPr>
            <p:cNvPr id="8395" name="Google Shape;8395;p70"/>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6" name="Google Shape;8396;p70"/>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7" name="Google Shape;8397;p70"/>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8" name="Google Shape;8398;p70"/>
          <p:cNvGrpSpPr/>
          <p:nvPr/>
        </p:nvGrpSpPr>
        <p:grpSpPr>
          <a:xfrm>
            <a:off x="5957218" y="3951792"/>
            <a:ext cx="339253" cy="339253"/>
            <a:chOff x="899850" y="4992125"/>
            <a:chExt cx="481825" cy="481825"/>
          </a:xfrm>
        </p:grpSpPr>
        <p:sp>
          <p:nvSpPr>
            <p:cNvPr id="8399" name="Google Shape;8399;p70"/>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0" name="Google Shape;8400;p70"/>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1" name="Google Shape;8401;p70"/>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02" name="Google Shape;8402;p70"/>
          <p:cNvGrpSpPr/>
          <p:nvPr/>
        </p:nvGrpSpPr>
        <p:grpSpPr>
          <a:xfrm>
            <a:off x="5510702" y="3951792"/>
            <a:ext cx="339253" cy="339253"/>
            <a:chOff x="1492675" y="4992125"/>
            <a:chExt cx="481825" cy="481825"/>
          </a:xfrm>
        </p:grpSpPr>
        <p:sp>
          <p:nvSpPr>
            <p:cNvPr id="8403" name="Google Shape;8403;p70"/>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4" name="Google Shape;8404;p70"/>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05" name="Google Shape;8405;p70"/>
          <p:cNvGrpSpPr/>
          <p:nvPr/>
        </p:nvGrpSpPr>
        <p:grpSpPr>
          <a:xfrm>
            <a:off x="5064186" y="3951792"/>
            <a:ext cx="339253" cy="339253"/>
            <a:chOff x="2085525" y="4992125"/>
            <a:chExt cx="481825" cy="481825"/>
          </a:xfrm>
        </p:grpSpPr>
        <p:sp>
          <p:nvSpPr>
            <p:cNvPr id="8406" name="Google Shape;8406;p70"/>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7" name="Google Shape;8407;p70"/>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08" name="Google Shape;8408;p70"/>
          <p:cNvGrpSpPr/>
          <p:nvPr/>
        </p:nvGrpSpPr>
        <p:grpSpPr>
          <a:xfrm>
            <a:off x="6850408" y="3951792"/>
            <a:ext cx="339253" cy="339253"/>
            <a:chOff x="2678350" y="4992125"/>
            <a:chExt cx="481825" cy="481825"/>
          </a:xfrm>
        </p:grpSpPr>
        <p:sp>
          <p:nvSpPr>
            <p:cNvPr id="8409" name="Google Shape;8409;p70"/>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0" name="Google Shape;8410;p70"/>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1" name="Google Shape;8411;p70"/>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12" name="Google Shape;8412;p70"/>
          <p:cNvGrpSpPr/>
          <p:nvPr/>
        </p:nvGrpSpPr>
        <p:grpSpPr>
          <a:xfrm>
            <a:off x="4617670" y="3951792"/>
            <a:ext cx="339253" cy="339253"/>
            <a:chOff x="3271200" y="4992125"/>
            <a:chExt cx="481825" cy="481825"/>
          </a:xfrm>
        </p:grpSpPr>
        <p:sp>
          <p:nvSpPr>
            <p:cNvPr id="8413" name="Google Shape;8413;p70"/>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4" name="Google Shape;8414;p70"/>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5" name="Google Shape;8415;p70"/>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16" name="Google Shape;8416;p70"/>
          <p:cNvGrpSpPr/>
          <p:nvPr/>
        </p:nvGrpSpPr>
        <p:grpSpPr>
          <a:xfrm>
            <a:off x="7296924" y="3952822"/>
            <a:ext cx="339411" cy="337193"/>
            <a:chOff x="3863900" y="4993625"/>
            <a:chExt cx="482050" cy="478900"/>
          </a:xfrm>
        </p:grpSpPr>
        <p:sp>
          <p:nvSpPr>
            <p:cNvPr id="8417" name="Google Shape;8417;p70"/>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8" name="Google Shape;8418;p70"/>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9" name="Google Shape;8419;p70"/>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0" name="Google Shape;8420;p70"/>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21" name="Google Shape;8421;p70"/>
          <p:cNvGrpSpPr/>
          <p:nvPr/>
        </p:nvGrpSpPr>
        <p:grpSpPr>
          <a:xfrm>
            <a:off x="7743599" y="3952822"/>
            <a:ext cx="339411" cy="337193"/>
            <a:chOff x="4456725" y="4993625"/>
            <a:chExt cx="482050" cy="478900"/>
          </a:xfrm>
        </p:grpSpPr>
        <p:sp>
          <p:nvSpPr>
            <p:cNvPr id="8422" name="Google Shape;8422;p70"/>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3" name="Google Shape;8423;p70"/>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4" name="Google Shape;8424;p70"/>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5" name="Google Shape;8425;p70"/>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26" name="Google Shape;8426;p70"/>
          <p:cNvGrpSpPr/>
          <p:nvPr/>
        </p:nvGrpSpPr>
        <p:grpSpPr>
          <a:xfrm>
            <a:off x="6403734" y="3952813"/>
            <a:ext cx="339411" cy="337211"/>
            <a:chOff x="5049575" y="4993600"/>
            <a:chExt cx="482050" cy="478925"/>
          </a:xfrm>
        </p:grpSpPr>
        <p:sp>
          <p:nvSpPr>
            <p:cNvPr id="8427" name="Google Shape;8427;p70"/>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8" name="Google Shape;8428;p70"/>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9" name="Google Shape;8429;p70"/>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0" name="Google Shape;8430;p70"/>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31" name="Google Shape;8431;p70"/>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8432" name="Google Shape;8432;p7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36" name="Shape 8436"/>
        <p:cNvGrpSpPr/>
        <p:nvPr/>
      </p:nvGrpSpPr>
      <p:grpSpPr>
        <a:xfrm>
          <a:off x="0" y="0"/>
          <a:ext cx="0" cy="0"/>
          <a:chOff x="0" y="0"/>
          <a:chExt cx="0" cy="0"/>
        </a:xfrm>
      </p:grpSpPr>
      <p:grpSp>
        <p:nvGrpSpPr>
          <p:cNvPr id="8437" name="Google Shape;8437;p71"/>
          <p:cNvGrpSpPr/>
          <p:nvPr/>
        </p:nvGrpSpPr>
        <p:grpSpPr>
          <a:xfrm>
            <a:off x="856199" y="1311179"/>
            <a:ext cx="322099" cy="370529"/>
            <a:chOff x="-42971725" y="3217825"/>
            <a:chExt cx="275675" cy="317125"/>
          </a:xfrm>
        </p:grpSpPr>
        <p:sp>
          <p:nvSpPr>
            <p:cNvPr id="8438" name="Google Shape;8438;p71"/>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1"/>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1"/>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1" name="Google Shape;8441;p71"/>
          <p:cNvGrpSpPr/>
          <p:nvPr/>
        </p:nvGrpSpPr>
        <p:grpSpPr>
          <a:xfrm>
            <a:off x="828113" y="1779835"/>
            <a:ext cx="378270" cy="337551"/>
            <a:chOff x="-42996150" y="3612600"/>
            <a:chExt cx="323750" cy="288900"/>
          </a:xfrm>
        </p:grpSpPr>
        <p:sp>
          <p:nvSpPr>
            <p:cNvPr id="8442" name="Google Shape;8442;p71"/>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1"/>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1"/>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5" name="Google Shape;8445;p71"/>
          <p:cNvGrpSpPr/>
          <p:nvPr/>
        </p:nvGrpSpPr>
        <p:grpSpPr>
          <a:xfrm>
            <a:off x="830874" y="2189205"/>
            <a:ext cx="372749" cy="370909"/>
            <a:chOff x="-42994575" y="3950300"/>
            <a:chExt cx="319025" cy="317450"/>
          </a:xfrm>
        </p:grpSpPr>
        <p:sp>
          <p:nvSpPr>
            <p:cNvPr id="8446" name="Google Shape;8446;p71"/>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1"/>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1"/>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9" name="Google Shape;8449;p71"/>
          <p:cNvGrpSpPr/>
          <p:nvPr/>
        </p:nvGrpSpPr>
        <p:grpSpPr>
          <a:xfrm>
            <a:off x="2984269" y="1336037"/>
            <a:ext cx="371785" cy="370879"/>
            <a:chOff x="-41111350" y="3239100"/>
            <a:chExt cx="318200" cy="317425"/>
          </a:xfrm>
        </p:grpSpPr>
        <p:sp>
          <p:nvSpPr>
            <p:cNvPr id="8450" name="Google Shape;8450;p71"/>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1"/>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1"/>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1"/>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71"/>
          <p:cNvGrpSpPr/>
          <p:nvPr/>
        </p:nvGrpSpPr>
        <p:grpSpPr>
          <a:xfrm>
            <a:off x="2980588" y="1771568"/>
            <a:ext cx="379146" cy="370967"/>
            <a:chOff x="-41117650" y="3605525"/>
            <a:chExt cx="324500" cy="317500"/>
          </a:xfrm>
        </p:grpSpPr>
        <p:sp>
          <p:nvSpPr>
            <p:cNvPr id="8455" name="Google Shape;8455;p71"/>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1"/>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1"/>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8" name="Google Shape;8458;p71"/>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9" name="Google Shape;8459;p71"/>
          <p:cNvGrpSpPr/>
          <p:nvPr/>
        </p:nvGrpSpPr>
        <p:grpSpPr>
          <a:xfrm>
            <a:off x="1806843" y="2663092"/>
            <a:ext cx="216271" cy="371814"/>
            <a:chOff x="-39205300" y="3220175"/>
            <a:chExt cx="185100" cy="318225"/>
          </a:xfrm>
        </p:grpSpPr>
        <p:sp>
          <p:nvSpPr>
            <p:cNvPr id="8460" name="Google Shape;8460;p71"/>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1"/>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2" name="Google Shape;8462;p71"/>
          <p:cNvGrpSpPr/>
          <p:nvPr/>
        </p:nvGrpSpPr>
        <p:grpSpPr>
          <a:xfrm>
            <a:off x="1772370" y="3123163"/>
            <a:ext cx="300016" cy="369273"/>
            <a:chOff x="-39248625" y="3588600"/>
            <a:chExt cx="256775" cy="316050"/>
          </a:xfrm>
        </p:grpSpPr>
        <p:sp>
          <p:nvSpPr>
            <p:cNvPr id="8463" name="Google Shape;8463;p71"/>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1"/>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5" name="Google Shape;8465;p71"/>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1"/>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7" name="Google Shape;8467;p71"/>
          <p:cNvGrpSpPr/>
          <p:nvPr/>
        </p:nvGrpSpPr>
        <p:grpSpPr>
          <a:xfrm>
            <a:off x="1223084" y="1311179"/>
            <a:ext cx="429504" cy="370879"/>
            <a:chOff x="-42651700" y="3217825"/>
            <a:chExt cx="367600" cy="317425"/>
          </a:xfrm>
        </p:grpSpPr>
        <p:sp>
          <p:nvSpPr>
            <p:cNvPr id="8468" name="Google Shape;8468;p71"/>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1"/>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1"/>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1"/>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2" name="Google Shape;8472;p71"/>
          <p:cNvGrpSpPr/>
          <p:nvPr/>
        </p:nvGrpSpPr>
        <p:grpSpPr>
          <a:xfrm>
            <a:off x="1258516" y="1750829"/>
            <a:ext cx="358640" cy="363226"/>
            <a:chOff x="-42617300" y="3587775"/>
            <a:chExt cx="306950" cy="310875"/>
          </a:xfrm>
        </p:grpSpPr>
        <p:sp>
          <p:nvSpPr>
            <p:cNvPr id="8473" name="Google Shape;8473;p71"/>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1"/>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5" name="Google Shape;8475;p71"/>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6" name="Google Shape;8476;p71"/>
          <p:cNvGrpSpPr/>
          <p:nvPr/>
        </p:nvGrpSpPr>
        <p:grpSpPr>
          <a:xfrm>
            <a:off x="3430343" y="1335569"/>
            <a:ext cx="376926" cy="370324"/>
            <a:chOff x="-40748275" y="3238700"/>
            <a:chExt cx="322600" cy="316950"/>
          </a:xfrm>
        </p:grpSpPr>
        <p:sp>
          <p:nvSpPr>
            <p:cNvPr id="8477" name="Google Shape;8477;p71"/>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1"/>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1"/>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1"/>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1"/>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1"/>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3" name="Google Shape;8483;p71"/>
          <p:cNvGrpSpPr/>
          <p:nvPr/>
        </p:nvGrpSpPr>
        <p:grpSpPr>
          <a:xfrm>
            <a:off x="3432899" y="1803553"/>
            <a:ext cx="371814" cy="338690"/>
            <a:chOff x="-40745125" y="3632900"/>
            <a:chExt cx="318225" cy="289875"/>
          </a:xfrm>
        </p:grpSpPr>
        <p:sp>
          <p:nvSpPr>
            <p:cNvPr id="8484" name="Google Shape;8484;p71"/>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1"/>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1"/>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1"/>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1"/>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1"/>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1"/>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1" name="Google Shape;8491;p71"/>
          <p:cNvGrpSpPr/>
          <p:nvPr/>
        </p:nvGrpSpPr>
        <p:grpSpPr>
          <a:xfrm>
            <a:off x="3437047" y="2214764"/>
            <a:ext cx="363518" cy="370178"/>
            <a:chOff x="-40742750" y="3972175"/>
            <a:chExt cx="311125" cy="316825"/>
          </a:xfrm>
        </p:grpSpPr>
        <p:sp>
          <p:nvSpPr>
            <p:cNvPr id="8492" name="Google Shape;8492;p71"/>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1"/>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4" name="Google Shape;8494;p71"/>
          <p:cNvGrpSpPr/>
          <p:nvPr/>
        </p:nvGrpSpPr>
        <p:grpSpPr>
          <a:xfrm>
            <a:off x="2219708" y="2664932"/>
            <a:ext cx="266892" cy="369974"/>
            <a:chOff x="-38860325" y="3221750"/>
            <a:chExt cx="228425" cy="316650"/>
          </a:xfrm>
        </p:grpSpPr>
        <p:sp>
          <p:nvSpPr>
            <p:cNvPr id="8495" name="Google Shape;8495;p71"/>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1"/>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1"/>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1"/>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71"/>
          <p:cNvGrpSpPr/>
          <p:nvPr/>
        </p:nvGrpSpPr>
        <p:grpSpPr>
          <a:xfrm>
            <a:off x="2170515" y="3126989"/>
            <a:ext cx="380081" cy="367111"/>
            <a:chOff x="-38905225" y="3591875"/>
            <a:chExt cx="325300" cy="314200"/>
          </a:xfrm>
        </p:grpSpPr>
        <p:sp>
          <p:nvSpPr>
            <p:cNvPr id="8500" name="Google Shape;8500;p71"/>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1"/>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1"/>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3" name="Google Shape;8503;p71"/>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4" name="Google Shape;8504;p71"/>
          <p:cNvGrpSpPr/>
          <p:nvPr/>
        </p:nvGrpSpPr>
        <p:grpSpPr>
          <a:xfrm>
            <a:off x="3977265" y="3112069"/>
            <a:ext cx="290815" cy="369740"/>
            <a:chOff x="-37370925" y="3579105"/>
            <a:chExt cx="248900" cy="316450"/>
          </a:xfrm>
        </p:grpSpPr>
        <p:sp>
          <p:nvSpPr>
            <p:cNvPr id="8505" name="Google Shape;8505;p71"/>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1"/>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7" name="Google Shape;8507;p71"/>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1"/>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9" name="Google Shape;8509;p71"/>
          <p:cNvGrpSpPr/>
          <p:nvPr/>
        </p:nvGrpSpPr>
        <p:grpSpPr>
          <a:xfrm>
            <a:off x="1670640" y="2190140"/>
            <a:ext cx="371814" cy="369974"/>
            <a:chOff x="-42259725" y="3951100"/>
            <a:chExt cx="318225" cy="316650"/>
          </a:xfrm>
        </p:grpSpPr>
        <p:sp>
          <p:nvSpPr>
            <p:cNvPr id="8510" name="Google Shape;8510;p71"/>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1"/>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71"/>
          <p:cNvGrpSpPr/>
          <p:nvPr/>
        </p:nvGrpSpPr>
        <p:grpSpPr>
          <a:xfrm>
            <a:off x="3869002" y="1369161"/>
            <a:ext cx="370879" cy="337755"/>
            <a:chOff x="-40378075" y="3267450"/>
            <a:chExt cx="317425" cy="289075"/>
          </a:xfrm>
        </p:grpSpPr>
        <p:sp>
          <p:nvSpPr>
            <p:cNvPr id="8513" name="Google Shape;8513;p71"/>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1"/>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1"/>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1"/>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71"/>
          <p:cNvGrpSpPr/>
          <p:nvPr/>
        </p:nvGrpSpPr>
        <p:grpSpPr>
          <a:xfrm>
            <a:off x="3872668" y="1770429"/>
            <a:ext cx="363548" cy="369974"/>
            <a:chOff x="-40372575" y="3604550"/>
            <a:chExt cx="311150" cy="316650"/>
          </a:xfrm>
        </p:grpSpPr>
        <p:sp>
          <p:nvSpPr>
            <p:cNvPr id="8518" name="Google Shape;8518;p71"/>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1"/>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1"/>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1" name="Google Shape;8521;p71"/>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2" name="Google Shape;8522;p71"/>
          <p:cNvGrpSpPr/>
          <p:nvPr/>
        </p:nvGrpSpPr>
        <p:grpSpPr>
          <a:xfrm>
            <a:off x="2596617" y="2663092"/>
            <a:ext cx="399038" cy="372165"/>
            <a:chOff x="-38542250" y="3220175"/>
            <a:chExt cx="341525" cy="318525"/>
          </a:xfrm>
        </p:grpSpPr>
        <p:sp>
          <p:nvSpPr>
            <p:cNvPr id="8523" name="Google Shape;8523;p71"/>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1"/>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1"/>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71"/>
          <p:cNvGrpSpPr/>
          <p:nvPr/>
        </p:nvGrpSpPr>
        <p:grpSpPr>
          <a:xfrm>
            <a:off x="2618549" y="3122462"/>
            <a:ext cx="369974" cy="369068"/>
            <a:chOff x="-38537400" y="3588000"/>
            <a:chExt cx="316650" cy="315875"/>
          </a:xfrm>
        </p:grpSpPr>
        <p:sp>
          <p:nvSpPr>
            <p:cNvPr id="8527" name="Google Shape;8527;p71"/>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1"/>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1"/>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1"/>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1" name="Google Shape;8531;p71"/>
          <p:cNvGrpSpPr/>
          <p:nvPr/>
        </p:nvGrpSpPr>
        <p:grpSpPr>
          <a:xfrm>
            <a:off x="2617629" y="3579991"/>
            <a:ext cx="371814" cy="369974"/>
            <a:chOff x="-38538975" y="3954250"/>
            <a:chExt cx="318225" cy="316650"/>
          </a:xfrm>
        </p:grpSpPr>
        <p:sp>
          <p:nvSpPr>
            <p:cNvPr id="8532" name="Google Shape;8532;p71"/>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1"/>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71"/>
          <p:cNvGrpSpPr/>
          <p:nvPr/>
        </p:nvGrpSpPr>
        <p:grpSpPr>
          <a:xfrm>
            <a:off x="3934941" y="3574918"/>
            <a:ext cx="375465" cy="371814"/>
            <a:chOff x="-37385100" y="3949908"/>
            <a:chExt cx="321350" cy="318225"/>
          </a:xfrm>
        </p:grpSpPr>
        <p:sp>
          <p:nvSpPr>
            <p:cNvPr id="8535" name="Google Shape;8535;p71"/>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1"/>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7" name="Google Shape;8537;p71"/>
          <p:cNvGrpSpPr/>
          <p:nvPr/>
        </p:nvGrpSpPr>
        <p:grpSpPr>
          <a:xfrm>
            <a:off x="2110600" y="1310478"/>
            <a:ext cx="370909" cy="370675"/>
            <a:chOff x="-41895050" y="3217225"/>
            <a:chExt cx="317450" cy="317250"/>
          </a:xfrm>
        </p:grpSpPr>
        <p:sp>
          <p:nvSpPr>
            <p:cNvPr id="8538" name="Google Shape;8538;p71"/>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1"/>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1"/>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1"/>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1"/>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71"/>
          <p:cNvGrpSpPr/>
          <p:nvPr/>
        </p:nvGrpSpPr>
        <p:grpSpPr>
          <a:xfrm>
            <a:off x="2110148" y="1747412"/>
            <a:ext cx="371814" cy="369974"/>
            <a:chOff x="-41893475" y="3584850"/>
            <a:chExt cx="318225" cy="316650"/>
          </a:xfrm>
        </p:grpSpPr>
        <p:sp>
          <p:nvSpPr>
            <p:cNvPr id="8544" name="Google Shape;8544;p71"/>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1"/>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1"/>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1"/>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8" name="Google Shape;8548;p71"/>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1"/>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0" name="Google Shape;8550;p71"/>
          <p:cNvGrpSpPr/>
          <p:nvPr/>
        </p:nvGrpSpPr>
        <p:grpSpPr>
          <a:xfrm>
            <a:off x="880176" y="3142704"/>
            <a:ext cx="337522" cy="370909"/>
            <a:chOff x="-39998250" y="3605325"/>
            <a:chExt cx="288875" cy="317450"/>
          </a:xfrm>
        </p:grpSpPr>
        <p:sp>
          <p:nvSpPr>
            <p:cNvPr id="8551" name="Google Shape;8551;p71"/>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1"/>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71"/>
          <p:cNvGrpSpPr/>
          <p:nvPr/>
        </p:nvGrpSpPr>
        <p:grpSpPr>
          <a:xfrm>
            <a:off x="863950" y="3601168"/>
            <a:ext cx="369974" cy="369945"/>
            <a:chOff x="-40011050" y="3972375"/>
            <a:chExt cx="316650" cy="316625"/>
          </a:xfrm>
        </p:grpSpPr>
        <p:sp>
          <p:nvSpPr>
            <p:cNvPr id="8554" name="Google Shape;8554;p71"/>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1"/>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6" name="Google Shape;8556;p71"/>
          <p:cNvGrpSpPr/>
          <p:nvPr/>
        </p:nvGrpSpPr>
        <p:grpSpPr>
          <a:xfrm>
            <a:off x="3095881" y="2665867"/>
            <a:ext cx="266921" cy="369039"/>
            <a:chOff x="-38129425" y="3222550"/>
            <a:chExt cx="228450" cy="315850"/>
          </a:xfrm>
        </p:grpSpPr>
        <p:sp>
          <p:nvSpPr>
            <p:cNvPr id="8557" name="Google Shape;8557;p71"/>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1"/>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9" name="Google Shape;8559;p71"/>
          <p:cNvGrpSpPr/>
          <p:nvPr/>
        </p:nvGrpSpPr>
        <p:grpSpPr>
          <a:xfrm>
            <a:off x="3050850" y="3122462"/>
            <a:ext cx="371785" cy="369974"/>
            <a:chOff x="-38172725" y="3588000"/>
            <a:chExt cx="318200" cy="316650"/>
          </a:xfrm>
        </p:grpSpPr>
        <p:sp>
          <p:nvSpPr>
            <p:cNvPr id="8560" name="Google Shape;8560;p71"/>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1"/>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1"/>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1"/>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1"/>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1"/>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1"/>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1"/>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71"/>
          <p:cNvGrpSpPr/>
          <p:nvPr/>
        </p:nvGrpSpPr>
        <p:grpSpPr>
          <a:xfrm>
            <a:off x="3126752" y="3580897"/>
            <a:ext cx="219981" cy="369974"/>
            <a:chOff x="-38109725" y="3955025"/>
            <a:chExt cx="188275" cy="316650"/>
          </a:xfrm>
        </p:grpSpPr>
        <p:sp>
          <p:nvSpPr>
            <p:cNvPr id="8569" name="Google Shape;8569;p71"/>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1"/>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71" name="Google Shape;8571;p71"/>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2" name="Google Shape;8572;p71"/>
          <p:cNvGrpSpPr/>
          <p:nvPr/>
        </p:nvGrpSpPr>
        <p:grpSpPr>
          <a:xfrm>
            <a:off x="2542151" y="1312318"/>
            <a:ext cx="373654" cy="369068"/>
            <a:chOff x="-41530375" y="3218800"/>
            <a:chExt cx="319800" cy="315875"/>
          </a:xfrm>
        </p:grpSpPr>
        <p:sp>
          <p:nvSpPr>
            <p:cNvPr id="8573" name="Google Shape;8573;p71"/>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1"/>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5" name="Google Shape;8575;p71"/>
          <p:cNvGrpSpPr/>
          <p:nvPr/>
        </p:nvGrpSpPr>
        <p:grpSpPr>
          <a:xfrm>
            <a:off x="2544444" y="1827476"/>
            <a:ext cx="369068" cy="289004"/>
            <a:chOff x="-41526450" y="3653375"/>
            <a:chExt cx="315875" cy="247350"/>
          </a:xfrm>
        </p:grpSpPr>
        <p:sp>
          <p:nvSpPr>
            <p:cNvPr id="8576" name="Google Shape;8576;p71"/>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1"/>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71"/>
          <p:cNvGrpSpPr/>
          <p:nvPr/>
        </p:nvGrpSpPr>
        <p:grpSpPr>
          <a:xfrm>
            <a:off x="2545831" y="2190140"/>
            <a:ext cx="366293" cy="369974"/>
            <a:chOff x="-41526450" y="3951100"/>
            <a:chExt cx="313500" cy="316650"/>
          </a:xfrm>
        </p:grpSpPr>
        <p:sp>
          <p:nvSpPr>
            <p:cNvPr id="8579" name="Google Shape;8579;p71"/>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1"/>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1"/>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2" name="Google Shape;8582;p71"/>
          <p:cNvGrpSpPr/>
          <p:nvPr/>
        </p:nvGrpSpPr>
        <p:grpSpPr>
          <a:xfrm>
            <a:off x="1311086" y="2684269"/>
            <a:ext cx="339595" cy="371814"/>
            <a:chOff x="-39625900" y="3238300"/>
            <a:chExt cx="290650" cy="318225"/>
          </a:xfrm>
        </p:grpSpPr>
        <p:sp>
          <p:nvSpPr>
            <p:cNvPr id="8583" name="Google Shape;8583;p71"/>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1"/>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5" name="Google Shape;8585;p71"/>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6" name="Google Shape;8586;p71"/>
          <p:cNvGrpSpPr/>
          <p:nvPr/>
        </p:nvGrpSpPr>
        <p:grpSpPr>
          <a:xfrm>
            <a:off x="1305137" y="3600730"/>
            <a:ext cx="366293" cy="370441"/>
            <a:chOff x="-39647175" y="3972000"/>
            <a:chExt cx="313500" cy="317050"/>
          </a:xfrm>
        </p:grpSpPr>
        <p:sp>
          <p:nvSpPr>
            <p:cNvPr id="8587" name="Google Shape;8587;p71"/>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1"/>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1"/>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0" name="Google Shape;8590;p71"/>
          <p:cNvGrpSpPr/>
          <p:nvPr/>
        </p:nvGrpSpPr>
        <p:grpSpPr>
          <a:xfrm>
            <a:off x="3474265" y="2664728"/>
            <a:ext cx="375495" cy="370879"/>
            <a:chOff x="-37808850" y="3221575"/>
            <a:chExt cx="321375" cy="317425"/>
          </a:xfrm>
        </p:grpSpPr>
        <p:sp>
          <p:nvSpPr>
            <p:cNvPr id="8591" name="Google Shape;8591;p71"/>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1"/>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3" name="Google Shape;8593;p71"/>
          <p:cNvGrpSpPr/>
          <p:nvPr/>
        </p:nvGrpSpPr>
        <p:grpSpPr>
          <a:xfrm>
            <a:off x="3483038" y="3186759"/>
            <a:ext cx="372749" cy="241158"/>
            <a:chOff x="-37806500" y="3643030"/>
            <a:chExt cx="319025" cy="206400"/>
          </a:xfrm>
        </p:grpSpPr>
        <p:sp>
          <p:nvSpPr>
            <p:cNvPr id="8594" name="Google Shape;8594;p71"/>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1"/>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6" name="Google Shape;8596;p71"/>
          <p:cNvGrpSpPr/>
          <p:nvPr/>
        </p:nvGrpSpPr>
        <p:grpSpPr>
          <a:xfrm>
            <a:off x="3485346" y="3579056"/>
            <a:ext cx="368134" cy="371814"/>
            <a:chOff x="-37804925" y="3953450"/>
            <a:chExt cx="315075" cy="318225"/>
          </a:xfrm>
        </p:grpSpPr>
        <p:sp>
          <p:nvSpPr>
            <p:cNvPr id="8597" name="Google Shape;8597;p71"/>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1"/>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1"/>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0" name="Google Shape;8600;p71"/>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1" name="Google Shape;8601;p71"/>
          <p:cNvGrpSpPr/>
          <p:nvPr/>
        </p:nvGrpSpPr>
        <p:grpSpPr>
          <a:xfrm>
            <a:off x="4840364" y="1328538"/>
            <a:ext cx="355663" cy="308725"/>
            <a:chOff x="-28462125" y="3199700"/>
            <a:chExt cx="298550" cy="259150"/>
          </a:xfrm>
        </p:grpSpPr>
        <p:sp>
          <p:nvSpPr>
            <p:cNvPr id="8602" name="Google Shape;8602;p71"/>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1"/>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1"/>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71"/>
          <p:cNvGrpSpPr/>
          <p:nvPr/>
        </p:nvGrpSpPr>
        <p:grpSpPr>
          <a:xfrm>
            <a:off x="4841317" y="1763228"/>
            <a:ext cx="353757" cy="352833"/>
            <a:chOff x="-28461325" y="3545475"/>
            <a:chExt cx="296950" cy="296175"/>
          </a:xfrm>
        </p:grpSpPr>
        <p:sp>
          <p:nvSpPr>
            <p:cNvPr id="8606" name="Google Shape;8606;p71"/>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1"/>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1"/>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1"/>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1"/>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1"/>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71"/>
          <p:cNvGrpSpPr/>
          <p:nvPr/>
        </p:nvGrpSpPr>
        <p:grpSpPr>
          <a:xfrm>
            <a:off x="4837550" y="2213272"/>
            <a:ext cx="361292" cy="352803"/>
            <a:chOff x="-28463700" y="3914875"/>
            <a:chExt cx="303275" cy="296150"/>
          </a:xfrm>
        </p:grpSpPr>
        <p:sp>
          <p:nvSpPr>
            <p:cNvPr id="8613" name="Google Shape;8613;p71"/>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1"/>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5" name="Google Shape;8615;p71"/>
          <p:cNvGrpSpPr/>
          <p:nvPr/>
        </p:nvGrpSpPr>
        <p:grpSpPr>
          <a:xfrm>
            <a:off x="7072335" y="1369355"/>
            <a:ext cx="351880" cy="227092"/>
            <a:chOff x="-26573400" y="3224125"/>
            <a:chExt cx="295375" cy="190625"/>
          </a:xfrm>
        </p:grpSpPr>
        <p:sp>
          <p:nvSpPr>
            <p:cNvPr id="8616" name="Google Shape;8616;p71"/>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1"/>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8" name="Google Shape;8618;p71"/>
          <p:cNvGrpSpPr/>
          <p:nvPr/>
        </p:nvGrpSpPr>
        <p:grpSpPr>
          <a:xfrm>
            <a:off x="7072335" y="1763690"/>
            <a:ext cx="351880" cy="351910"/>
            <a:chOff x="-26573400" y="3546250"/>
            <a:chExt cx="295375" cy="295400"/>
          </a:xfrm>
        </p:grpSpPr>
        <p:sp>
          <p:nvSpPr>
            <p:cNvPr id="8619" name="Google Shape;8619;p7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71"/>
          <p:cNvGrpSpPr/>
          <p:nvPr/>
        </p:nvGrpSpPr>
        <p:grpSpPr>
          <a:xfrm>
            <a:off x="7060615" y="2213599"/>
            <a:ext cx="375319" cy="352148"/>
            <a:chOff x="-26583625" y="3917025"/>
            <a:chExt cx="315050" cy="295600"/>
          </a:xfrm>
        </p:grpSpPr>
        <p:sp>
          <p:nvSpPr>
            <p:cNvPr id="8625" name="Google Shape;8625;p71"/>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1"/>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1"/>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1"/>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9" name="Google Shape;8629;p71"/>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0" name="Google Shape;8630;p71"/>
          <p:cNvGrpSpPr/>
          <p:nvPr/>
        </p:nvGrpSpPr>
        <p:grpSpPr>
          <a:xfrm>
            <a:off x="5759130" y="3172629"/>
            <a:ext cx="289039" cy="352833"/>
            <a:chOff x="-24694925" y="3518700"/>
            <a:chExt cx="242625" cy="296175"/>
          </a:xfrm>
        </p:grpSpPr>
        <p:sp>
          <p:nvSpPr>
            <p:cNvPr id="8631" name="Google Shape;8631;p71"/>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1"/>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1"/>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1"/>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5" name="Google Shape;8635;p71"/>
          <p:cNvGrpSpPr/>
          <p:nvPr/>
        </p:nvGrpSpPr>
        <p:grpSpPr>
          <a:xfrm>
            <a:off x="5758668" y="3622657"/>
            <a:ext cx="289962" cy="352833"/>
            <a:chOff x="-24709100" y="3888875"/>
            <a:chExt cx="243400" cy="296175"/>
          </a:xfrm>
        </p:grpSpPr>
        <p:sp>
          <p:nvSpPr>
            <p:cNvPr id="8636" name="Google Shape;8636;p71"/>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1"/>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1"/>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9" name="Google Shape;8639;p71"/>
          <p:cNvGrpSpPr/>
          <p:nvPr/>
        </p:nvGrpSpPr>
        <p:grpSpPr>
          <a:xfrm>
            <a:off x="7958668" y="2695320"/>
            <a:ext cx="356556" cy="349557"/>
            <a:chOff x="-22863675" y="3131775"/>
            <a:chExt cx="299300" cy="293425"/>
          </a:xfrm>
        </p:grpSpPr>
        <p:sp>
          <p:nvSpPr>
            <p:cNvPr id="8640" name="Google Shape;8640;p71"/>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1"/>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1"/>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3" name="Google Shape;8643;p71"/>
          <p:cNvGrpSpPr/>
          <p:nvPr/>
        </p:nvGrpSpPr>
        <p:grpSpPr>
          <a:xfrm>
            <a:off x="5301532" y="1306499"/>
            <a:ext cx="310602" cy="352803"/>
            <a:chOff x="-28069875" y="3175300"/>
            <a:chExt cx="260725" cy="296150"/>
          </a:xfrm>
        </p:grpSpPr>
        <p:sp>
          <p:nvSpPr>
            <p:cNvPr id="8644" name="Google Shape;8644;p71"/>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1"/>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1"/>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1"/>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1"/>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1"/>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1"/>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1"/>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1"/>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3" name="Google Shape;8653;p71"/>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4" name="Google Shape;8654;p71"/>
          <p:cNvGrpSpPr/>
          <p:nvPr/>
        </p:nvGrpSpPr>
        <p:grpSpPr>
          <a:xfrm>
            <a:off x="5342810" y="2213733"/>
            <a:ext cx="228045" cy="351880"/>
            <a:chOff x="-28032075" y="3916450"/>
            <a:chExt cx="191425" cy="295375"/>
          </a:xfrm>
        </p:grpSpPr>
        <p:sp>
          <p:nvSpPr>
            <p:cNvPr id="8655" name="Google Shape;8655;p71"/>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1"/>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1"/>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8" name="Google Shape;8658;p71"/>
          <p:cNvGrpSpPr/>
          <p:nvPr/>
        </p:nvGrpSpPr>
        <p:grpSpPr>
          <a:xfrm>
            <a:off x="7508157" y="1306484"/>
            <a:ext cx="352833" cy="352833"/>
            <a:chOff x="-26201650" y="3176075"/>
            <a:chExt cx="296175" cy="296175"/>
          </a:xfrm>
        </p:grpSpPr>
        <p:sp>
          <p:nvSpPr>
            <p:cNvPr id="8659" name="Google Shape;8659;p71"/>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1"/>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1" name="Google Shape;8661;p71"/>
          <p:cNvGrpSpPr/>
          <p:nvPr/>
        </p:nvGrpSpPr>
        <p:grpSpPr>
          <a:xfrm>
            <a:off x="7507680" y="1763705"/>
            <a:ext cx="353786" cy="351880"/>
            <a:chOff x="-26204800" y="3547050"/>
            <a:chExt cx="296975" cy="295375"/>
          </a:xfrm>
        </p:grpSpPr>
        <p:sp>
          <p:nvSpPr>
            <p:cNvPr id="8662" name="Google Shape;8662;p71"/>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1"/>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4" name="Google Shape;8664;p71"/>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5" name="Google Shape;8665;p71"/>
          <p:cNvGrpSpPr/>
          <p:nvPr/>
        </p:nvGrpSpPr>
        <p:grpSpPr>
          <a:xfrm>
            <a:off x="6178935" y="2693683"/>
            <a:ext cx="345328" cy="352833"/>
            <a:chOff x="-24353875" y="3147725"/>
            <a:chExt cx="289875" cy="296175"/>
          </a:xfrm>
        </p:grpSpPr>
        <p:sp>
          <p:nvSpPr>
            <p:cNvPr id="8666" name="Google Shape;8666;p71"/>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1"/>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8" name="Google Shape;8668;p71"/>
          <p:cNvGrpSpPr/>
          <p:nvPr/>
        </p:nvGrpSpPr>
        <p:grpSpPr>
          <a:xfrm>
            <a:off x="6186917" y="3173090"/>
            <a:ext cx="329365" cy="351910"/>
            <a:chOff x="-24344425" y="3519475"/>
            <a:chExt cx="276475" cy="295400"/>
          </a:xfrm>
        </p:grpSpPr>
        <p:sp>
          <p:nvSpPr>
            <p:cNvPr id="8669" name="Google Shape;8669;p71"/>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1"/>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1" name="Google Shape;8671;p71"/>
          <p:cNvGrpSpPr/>
          <p:nvPr/>
        </p:nvGrpSpPr>
        <p:grpSpPr>
          <a:xfrm>
            <a:off x="6176597" y="3625010"/>
            <a:ext cx="350004" cy="348128"/>
            <a:chOff x="-24353075" y="3891250"/>
            <a:chExt cx="293800" cy="292225"/>
          </a:xfrm>
        </p:grpSpPr>
        <p:sp>
          <p:nvSpPr>
            <p:cNvPr id="8672" name="Google Shape;8672;p71"/>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1"/>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4" name="Google Shape;8674;p71"/>
          <p:cNvGrpSpPr/>
          <p:nvPr/>
        </p:nvGrpSpPr>
        <p:grpSpPr>
          <a:xfrm>
            <a:off x="7960068" y="3173313"/>
            <a:ext cx="353757" cy="351463"/>
            <a:chOff x="-22845575" y="3504075"/>
            <a:chExt cx="296950" cy="295025"/>
          </a:xfrm>
        </p:grpSpPr>
        <p:sp>
          <p:nvSpPr>
            <p:cNvPr id="8675" name="Google Shape;8675;p71"/>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1"/>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7" name="Google Shape;8677;p71"/>
          <p:cNvGrpSpPr/>
          <p:nvPr/>
        </p:nvGrpSpPr>
        <p:grpSpPr>
          <a:xfrm>
            <a:off x="5753249" y="1306961"/>
            <a:ext cx="299344" cy="351880"/>
            <a:chOff x="-27691025" y="3175300"/>
            <a:chExt cx="251275" cy="295375"/>
          </a:xfrm>
        </p:grpSpPr>
        <p:sp>
          <p:nvSpPr>
            <p:cNvPr id="8678" name="Google Shape;8678;p71"/>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1"/>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1"/>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1"/>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71"/>
          <p:cNvGrpSpPr/>
          <p:nvPr/>
        </p:nvGrpSpPr>
        <p:grpSpPr>
          <a:xfrm>
            <a:off x="5725566" y="1825637"/>
            <a:ext cx="354710" cy="228015"/>
            <a:chOff x="-27721750" y="3598250"/>
            <a:chExt cx="297750" cy="191400"/>
          </a:xfrm>
        </p:grpSpPr>
        <p:sp>
          <p:nvSpPr>
            <p:cNvPr id="8683" name="Google Shape;8683;p71"/>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1"/>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71"/>
          <p:cNvGrpSpPr/>
          <p:nvPr/>
        </p:nvGrpSpPr>
        <p:grpSpPr>
          <a:xfrm>
            <a:off x="5726966" y="2219183"/>
            <a:ext cx="351910" cy="340980"/>
            <a:chOff x="-27719400" y="3925600"/>
            <a:chExt cx="295400" cy="286225"/>
          </a:xfrm>
        </p:grpSpPr>
        <p:sp>
          <p:nvSpPr>
            <p:cNvPr id="8686" name="Google Shape;8686;p71"/>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1"/>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8" name="Google Shape;8688;p71"/>
          <p:cNvGrpSpPr/>
          <p:nvPr/>
        </p:nvGrpSpPr>
        <p:grpSpPr>
          <a:xfrm>
            <a:off x="7948238" y="1306023"/>
            <a:ext cx="353757" cy="353757"/>
            <a:chOff x="-25834600" y="3176875"/>
            <a:chExt cx="296950" cy="296950"/>
          </a:xfrm>
        </p:grpSpPr>
        <p:sp>
          <p:nvSpPr>
            <p:cNvPr id="8689" name="Google Shape;8689;p71"/>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1"/>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1"/>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1"/>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1"/>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4" name="Google Shape;8694;p71"/>
          <p:cNvGrpSpPr/>
          <p:nvPr/>
        </p:nvGrpSpPr>
        <p:grpSpPr>
          <a:xfrm>
            <a:off x="7948238" y="1774024"/>
            <a:ext cx="353757" cy="331241"/>
            <a:chOff x="-25834600" y="3564375"/>
            <a:chExt cx="296950" cy="278050"/>
          </a:xfrm>
        </p:grpSpPr>
        <p:sp>
          <p:nvSpPr>
            <p:cNvPr id="8695" name="Google Shape;8695;p71"/>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1"/>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1"/>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1"/>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1"/>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1"/>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1"/>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1"/>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3" name="Google Shape;8703;p71"/>
          <p:cNvGrpSpPr/>
          <p:nvPr/>
        </p:nvGrpSpPr>
        <p:grpSpPr>
          <a:xfrm>
            <a:off x="7946362" y="2213376"/>
            <a:ext cx="357509" cy="352595"/>
            <a:chOff x="-25834600" y="3915850"/>
            <a:chExt cx="300100" cy="295975"/>
          </a:xfrm>
        </p:grpSpPr>
        <p:sp>
          <p:nvSpPr>
            <p:cNvPr id="8704" name="Google Shape;8704;p71"/>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1"/>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1"/>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7" name="Google Shape;8707;p71"/>
          <p:cNvGrpSpPr/>
          <p:nvPr/>
        </p:nvGrpSpPr>
        <p:grpSpPr>
          <a:xfrm>
            <a:off x="6681790" y="2694606"/>
            <a:ext cx="228968" cy="350987"/>
            <a:chOff x="-23930925" y="3149300"/>
            <a:chExt cx="192200" cy="294625"/>
          </a:xfrm>
        </p:grpSpPr>
        <p:sp>
          <p:nvSpPr>
            <p:cNvPr id="8708" name="Google Shape;8708;p71"/>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1"/>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1"/>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1"/>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2" name="Google Shape;8712;p71"/>
          <p:cNvGrpSpPr/>
          <p:nvPr/>
        </p:nvGrpSpPr>
        <p:grpSpPr>
          <a:xfrm>
            <a:off x="6638620" y="3173090"/>
            <a:ext cx="315307" cy="351910"/>
            <a:chOff x="-23962425" y="3519475"/>
            <a:chExt cx="264675" cy="295400"/>
          </a:xfrm>
        </p:grpSpPr>
        <p:sp>
          <p:nvSpPr>
            <p:cNvPr id="8713" name="Google Shape;8713;p71"/>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1"/>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5" name="Google Shape;8715;p71"/>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6" name="Google Shape;8716;p71"/>
          <p:cNvGrpSpPr/>
          <p:nvPr/>
        </p:nvGrpSpPr>
        <p:grpSpPr>
          <a:xfrm>
            <a:off x="8017295" y="3623134"/>
            <a:ext cx="239302" cy="351880"/>
            <a:chOff x="-22788075" y="3904625"/>
            <a:chExt cx="200875" cy="295375"/>
          </a:xfrm>
        </p:grpSpPr>
        <p:sp>
          <p:nvSpPr>
            <p:cNvPr id="8717" name="Google Shape;8717;p71"/>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1"/>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1"/>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1"/>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1" name="Google Shape;8721;p71"/>
          <p:cNvGrpSpPr/>
          <p:nvPr/>
        </p:nvGrpSpPr>
        <p:grpSpPr>
          <a:xfrm>
            <a:off x="6172593" y="1306499"/>
            <a:ext cx="354710" cy="352803"/>
            <a:chOff x="-27351575" y="3175300"/>
            <a:chExt cx="297750" cy="296150"/>
          </a:xfrm>
        </p:grpSpPr>
        <p:sp>
          <p:nvSpPr>
            <p:cNvPr id="8722" name="Google Shape;8722;p71"/>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1"/>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1"/>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1"/>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71"/>
          <p:cNvGrpSpPr/>
          <p:nvPr/>
        </p:nvGrpSpPr>
        <p:grpSpPr>
          <a:xfrm>
            <a:off x="6215302" y="1763109"/>
            <a:ext cx="269293" cy="353072"/>
            <a:chOff x="-27313750" y="3545275"/>
            <a:chExt cx="226050" cy="296375"/>
          </a:xfrm>
        </p:grpSpPr>
        <p:sp>
          <p:nvSpPr>
            <p:cNvPr id="8727" name="Google Shape;8727;p71"/>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1"/>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1"/>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0" name="Google Shape;8730;p71"/>
          <p:cNvGrpSpPr/>
          <p:nvPr/>
        </p:nvGrpSpPr>
        <p:grpSpPr>
          <a:xfrm>
            <a:off x="6172593" y="2211380"/>
            <a:ext cx="354710" cy="356586"/>
            <a:chOff x="-27351575" y="3915650"/>
            <a:chExt cx="297750" cy="299325"/>
          </a:xfrm>
        </p:grpSpPr>
        <p:sp>
          <p:nvSpPr>
            <p:cNvPr id="8731" name="Google Shape;8731;p71"/>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1"/>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71"/>
          <p:cNvGrpSpPr/>
          <p:nvPr/>
        </p:nvGrpSpPr>
        <p:grpSpPr>
          <a:xfrm>
            <a:off x="4860084" y="2693579"/>
            <a:ext cx="319060" cy="353042"/>
            <a:chOff x="-25445525" y="3175900"/>
            <a:chExt cx="267825" cy="296350"/>
          </a:xfrm>
        </p:grpSpPr>
        <p:sp>
          <p:nvSpPr>
            <p:cNvPr id="8734" name="Google Shape;8734;p71"/>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1"/>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1"/>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7" name="Google Shape;8737;p71"/>
          <p:cNvGrpSpPr/>
          <p:nvPr/>
        </p:nvGrpSpPr>
        <p:grpSpPr>
          <a:xfrm>
            <a:off x="4841797" y="3183902"/>
            <a:ext cx="355633" cy="330288"/>
            <a:chOff x="-25465200" y="3565175"/>
            <a:chExt cx="298525" cy="277250"/>
          </a:xfrm>
        </p:grpSpPr>
        <p:sp>
          <p:nvSpPr>
            <p:cNvPr id="8738" name="Google Shape;8738;p71"/>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1"/>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71"/>
          <p:cNvGrpSpPr/>
          <p:nvPr/>
        </p:nvGrpSpPr>
        <p:grpSpPr>
          <a:xfrm>
            <a:off x="4841336" y="3623432"/>
            <a:ext cx="356556" cy="351285"/>
            <a:chOff x="-25465200" y="3916150"/>
            <a:chExt cx="299300" cy="294875"/>
          </a:xfrm>
        </p:grpSpPr>
        <p:sp>
          <p:nvSpPr>
            <p:cNvPr id="8741" name="Google Shape;8741;p71"/>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1"/>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3" name="Google Shape;8743;p71"/>
          <p:cNvGrpSpPr/>
          <p:nvPr/>
        </p:nvGrpSpPr>
        <p:grpSpPr>
          <a:xfrm>
            <a:off x="7068775" y="2693698"/>
            <a:ext cx="351880" cy="352803"/>
            <a:chOff x="-23615075" y="3148525"/>
            <a:chExt cx="295375" cy="296150"/>
          </a:xfrm>
        </p:grpSpPr>
        <p:sp>
          <p:nvSpPr>
            <p:cNvPr id="8744" name="Google Shape;8744;p71"/>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1"/>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1"/>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1"/>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8" name="Google Shape;8748;p71"/>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9" name="Google Shape;8749;p71"/>
          <p:cNvGrpSpPr/>
          <p:nvPr/>
        </p:nvGrpSpPr>
        <p:grpSpPr>
          <a:xfrm>
            <a:off x="7068299" y="3632977"/>
            <a:ext cx="352833" cy="332194"/>
            <a:chOff x="-23615075" y="3906200"/>
            <a:chExt cx="296175" cy="278850"/>
          </a:xfrm>
        </p:grpSpPr>
        <p:sp>
          <p:nvSpPr>
            <p:cNvPr id="8750" name="Google Shape;8750;p71"/>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1"/>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1"/>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3" name="Google Shape;8753;p71"/>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4" name="Google Shape;8754;p71"/>
          <p:cNvGrpSpPr/>
          <p:nvPr/>
        </p:nvGrpSpPr>
        <p:grpSpPr>
          <a:xfrm>
            <a:off x="6617268" y="1306618"/>
            <a:ext cx="353757" cy="352565"/>
            <a:chOff x="-26980600" y="3175500"/>
            <a:chExt cx="296950" cy="295950"/>
          </a:xfrm>
        </p:grpSpPr>
        <p:sp>
          <p:nvSpPr>
            <p:cNvPr id="8755" name="Google Shape;8755;p71"/>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1"/>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1"/>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8" name="Google Shape;8758;p71"/>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9" name="Google Shape;8759;p71"/>
          <p:cNvGrpSpPr/>
          <p:nvPr/>
        </p:nvGrpSpPr>
        <p:grpSpPr>
          <a:xfrm>
            <a:off x="6617744" y="2245154"/>
            <a:ext cx="352803" cy="289039"/>
            <a:chOff x="-26981375" y="3951875"/>
            <a:chExt cx="296150" cy="242625"/>
          </a:xfrm>
        </p:grpSpPr>
        <p:sp>
          <p:nvSpPr>
            <p:cNvPr id="8760" name="Google Shape;8760;p71"/>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1"/>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1"/>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3" name="Google Shape;8763;p71"/>
          <p:cNvGrpSpPr/>
          <p:nvPr/>
        </p:nvGrpSpPr>
        <p:grpSpPr>
          <a:xfrm>
            <a:off x="5282787" y="2692745"/>
            <a:ext cx="351910" cy="354710"/>
            <a:chOff x="-25094250" y="3176075"/>
            <a:chExt cx="295400" cy="297750"/>
          </a:xfrm>
        </p:grpSpPr>
        <p:sp>
          <p:nvSpPr>
            <p:cNvPr id="8764" name="Google Shape;8764;p71"/>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1"/>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1"/>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7" name="Google Shape;8767;p71"/>
          <p:cNvGrpSpPr/>
          <p:nvPr/>
        </p:nvGrpSpPr>
        <p:grpSpPr>
          <a:xfrm>
            <a:off x="5282787" y="3173106"/>
            <a:ext cx="351910" cy="351880"/>
            <a:chOff x="-25094250" y="3547050"/>
            <a:chExt cx="295400" cy="295375"/>
          </a:xfrm>
        </p:grpSpPr>
        <p:sp>
          <p:nvSpPr>
            <p:cNvPr id="8768" name="Google Shape;8768;p71"/>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1"/>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1"/>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1"/>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1"/>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3" name="Google Shape;8773;p71"/>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4" name="Google Shape;8774;p71"/>
          <p:cNvGrpSpPr/>
          <p:nvPr/>
        </p:nvGrpSpPr>
        <p:grpSpPr>
          <a:xfrm>
            <a:off x="7514864" y="2693698"/>
            <a:ext cx="352803" cy="352803"/>
            <a:chOff x="-23245675" y="3148525"/>
            <a:chExt cx="296150" cy="296150"/>
          </a:xfrm>
        </p:grpSpPr>
        <p:sp>
          <p:nvSpPr>
            <p:cNvPr id="8775" name="Google Shape;8775;p71"/>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1"/>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1"/>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8" name="Google Shape;8778;p71"/>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9" name="Google Shape;8779;p71"/>
          <p:cNvGrpSpPr/>
          <p:nvPr/>
        </p:nvGrpSpPr>
        <p:grpSpPr>
          <a:xfrm>
            <a:off x="7515325" y="3622672"/>
            <a:ext cx="351880" cy="352803"/>
            <a:chOff x="-23244900" y="3888100"/>
            <a:chExt cx="295375" cy="296150"/>
          </a:xfrm>
        </p:grpSpPr>
        <p:sp>
          <p:nvSpPr>
            <p:cNvPr id="8780" name="Google Shape;8780;p71"/>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1"/>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1"/>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1"/>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1"/>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1"/>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1"/>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1"/>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1"/>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1"/>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1"/>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1" name="Google Shape;8791;p71"/>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1"/>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8793" name="Google Shape;8793;p71"/>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797" name="Shape 8797"/>
        <p:cNvGrpSpPr/>
        <p:nvPr/>
      </p:nvGrpSpPr>
      <p:grpSpPr>
        <a:xfrm>
          <a:off x="0" y="0"/>
          <a:ext cx="0" cy="0"/>
          <a:chOff x="0" y="0"/>
          <a:chExt cx="0" cy="0"/>
        </a:xfrm>
      </p:grpSpPr>
      <p:sp>
        <p:nvSpPr>
          <p:cNvPr id="8798" name="Google Shape;8798;p72"/>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9" name="Google Shape;8799;p72"/>
          <p:cNvGrpSpPr/>
          <p:nvPr/>
        </p:nvGrpSpPr>
        <p:grpSpPr>
          <a:xfrm>
            <a:off x="832654" y="1819647"/>
            <a:ext cx="367261" cy="367261"/>
            <a:chOff x="-65145700" y="3727425"/>
            <a:chExt cx="317425" cy="317425"/>
          </a:xfrm>
        </p:grpSpPr>
        <p:sp>
          <p:nvSpPr>
            <p:cNvPr id="8800" name="Google Shape;8800;p72"/>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2"/>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72"/>
          <p:cNvGrpSpPr/>
          <p:nvPr/>
        </p:nvGrpSpPr>
        <p:grpSpPr>
          <a:xfrm>
            <a:off x="835851" y="2248561"/>
            <a:ext cx="360868" cy="367261"/>
            <a:chOff x="-65144125" y="4094450"/>
            <a:chExt cx="311900" cy="317425"/>
          </a:xfrm>
        </p:grpSpPr>
        <p:sp>
          <p:nvSpPr>
            <p:cNvPr id="8803" name="Google Shape;8803;p72"/>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2"/>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2"/>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6" name="Google Shape;8806;p72"/>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7" name="Google Shape;8807;p72"/>
          <p:cNvGrpSpPr/>
          <p:nvPr/>
        </p:nvGrpSpPr>
        <p:grpSpPr>
          <a:xfrm>
            <a:off x="3039420" y="1819256"/>
            <a:ext cx="370645" cy="368042"/>
            <a:chOff x="-63250675" y="3744075"/>
            <a:chExt cx="320350" cy="318100"/>
          </a:xfrm>
        </p:grpSpPr>
        <p:sp>
          <p:nvSpPr>
            <p:cNvPr id="8808" name="Google Shape;8808;p72"/>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2"/>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2"/>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1" name="Google Shape;8811;p72"/>
          <p:cNvGrpSpPr/>
          <p:nvPr/>
        </p:nvGrpSpPr>
        <p:grpSpPr>
          <a:xfrm>
            <a:off x="3041112" y="2248561"/>
            <a:ext cx="367261" cy="367261"/>
            <a:chOff x="-63250675" y="4110200"/>
            <a:chExt cx="317425" cy="317425"/>
          </a:xfrm>
        </p:grpSpPr>
        <p:sp>
          <p:nvSpPr>
            <p:cNvPr id="8812" name="Google Shape;8812;p72"/>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2"/>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2"/>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2"/>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2"/>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2"/>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2"/>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2"/>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2"/>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1" name="Google Shape;8821;p72"/>
          <p:cNvGrpSpPr/>
          <p:nvPr/>
        </p:nvGrpSpPr>
        <p:grpSpPr>
          <a:xfrm>
            <a:off x="1720159" y="2745656"/>
            <a:ext cx="359075" cy="358844"/>
            <a:chOff x="-61351725" y="3372400"/>
            <a:chExt cx="310350" cy="310150"/>
          </a:xfrm>
        </p:grpSpPr>
        <p:sp>
          <p:nvSpPr>
            <p:cNvPr id="8822" name="Google Shape;8822;p72"/>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2"/>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2"/>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5" name="Google Shape;8825;p72"/>
          <p:cNvGrpSpPr/>
          <p:nvPr/>
        </p:nvGrpSpPr>
        <p:grpSpPr>
          <a:xfrm>
            <a:off x="1716514" y="3208713"/>
            <a:ext cx="366364" cy="333534"/>
            <a:chOff x="-61354875" y="3751050"/>
            <a:chExt cx="316650" cy="288275"/>
          </a:xfrm>
        </p:grpSpPr>
        <p:sp>
          <p:nvSpPr>
            <p:cNvPr id="8826" name="Google Shape;8826;p72"/>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2"/>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2"/>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9" name="Google Shape;8829;p72"/>
          <p:cNvGrpSpPr/>
          <p:nvPr/>
        </p:nvGrpSpPr>
        <p:grpSpPr>
          <a:xfrm>
            <a:off x="1716514" y="3650352"/>
            <a:ext cx="366364" cy="367290"/>
            <a:chOff x="-61354875" y="4101525"/>
            <a:chExt cx="316650" cy="317450"/>
          </a:xfrm>
        </p:grpSpPr>
        <p:sp>
          <p:nvSpPr>
            <p:cNvPr id="8830" name="Google Shape;8830;p72"/>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2"/>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2" name="Google Shape;8832;p72"/>
          <p:cNvGrpSpPr/>
          <p:nvPr/>
        </p:nvGrpSpPr>
        <p:grpSpPr>
          <a:xfrm>
            <a:off x="3932949" y="2742228"/>
            <a:ext cx="368157" cy="365699"/>
            <a:chOff x="-59470075" y="3308975"/>
            <a:chExt cx="318200" cy="316075"/>
          </a:xfrm>
        </p:grpSpPr>
        <p:sp>
          <p:nvSpPr>
            <p:cNvPr id="8833" name="Google Shape;8833;p72"/>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2"/>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2"/>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2"/>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2"/>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2"/>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2"/>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2"/>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2"/>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72"/>
          <p:cNvGrpSpPr/>
          <p:nvPr/>
        </p:nvGrpSpPr>
        <p:grpSpPr>
          <a:xfrm>
            <a:off x="1278379" y="1377933"/>
            <a:ext cx="367261" cy="364686"/>
            <a:chOff x="-64781025" y="3361050"/>
            <a:chExt cx="317425" cy="315200"/>
          </a:xfrm>
        </p:grpSpPr>
        <p:sp>
          <p:nvSpPr>
            <p:cNvPr id="8843" name="Google Shape;8843;p72"/>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2"/>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2"/>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2"/>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7" name="Google Shape;8847;p72"/>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2"/>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2"/>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0" name="Google Shape;8850;p72"/>
          <p:cNvGrpSpPr/>
          <p:nvPr/>
        </p:nvGrpSpPr>
        <p:grpSpPr>
          <a:xfrm>
            <a:off x="3482779" y="1819372"/>
            <a:ext cx="382765" cy="367810"/>
            <a:chOff x="-62890750" y="3747425"/>
            <a:chExt cx="330825" cy="317900"/>
          </a:xfrm>
        </p:grpSpPr>
        <p:sp>
          <p:nvSpPr>
            <p:cNvPr id="8851" name="Google Shape;8851;p72"/>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2"/>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2"/>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2"/>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2"/>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2"/>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2"/>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2"/>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2"/>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2"/>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2"/>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2"/>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2"/>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2"/>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5" name="Google Shape;8865;p72"/>
          <p:cNvGrpSpPr/>
          <p:nvPr/>
        </p:nvGrpSpPr>
        <p:grpSpPr>
          <a:xfrm>
            <a:off x="3490531" y="2249009"/>
            <a:ext cx="367261" cy="366364"/>
            <a:chOff x="-62884425" y="4111775"/>
            <a:chExt cx="317425" cy="316650"/>
          </a:xfrm>
        </p:grpSpPr>
        <p:sp>
          <p:nvSpPr>
            <p:cNvPr id="8866" name="Google Shape;8866;p72"/>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2"/>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72"/>
          <p:cNvGrpSpPr/>
          <p:nvPr/>
        </p:nvGrpSpPr>
        <p:grpSpPr>
          <a:xfrm>
            <a:off x="2163165" y="2745078"/>
            <a:ext cx="365438" cy="360001"/>
            <a:chOff x="-60991775" y="3376900"/>
            <a:chExt cx="315850" cy="311150"/>
          </a:xfrm>
        </p:grpSpPr>
        <p:sp>
          <p:nvSpPr>
            <p:cNvPr id="8869" name="Google Shape;8869;p72"/>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2"/>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2"/>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2" name="Google Shape;8872;p72"/>
          <p:cNvGrpSpPr/>
          <p:nvPr/>
        </p:nvGrpSpPr>
        <p:grpSpPr>
          <a:xfrm>
            <a:off x="2162702" y="3195942"/>
            <a:ext cx="366364" cy="359075"/>
            <a:chOff x="-60988625" y="3740800"/>
            <a:chExt cx="316650" cy="310350"/>
          </a:xfrm>
        </p:grpSpPr>
        <p:sp>
          <p:nvSpPr>
            <p:cNvPr id="8873" name="Google Shape;8873;p72"/>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2"/>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2"/>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6" name="Google Shape;8876;p72"/>
          <p:cNvGrpSpPr/>
          <p:nvPr/>
        </p:nvGrpSpPr>
        <p:grpSpPr>
          <a:xfrm>
            <a:off x="2162702" y="3651393"/>
            <a:ext cx="366364" cy="365207"/>
            <a:chOff x="-60987850" y="4100950"/>
            <a:chExt cx="316650" cy="315650"/>
          </a:xfrm>
        </p:grpSpPr>
        <p:sp>
          <p:nvSpPr>
            <p:cNvPr id="8877" name="Google Shape;8877;p72"/>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2"/>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2"/>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2"/>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2"/>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72"/>
          <p:cNvGrpSpPr/>
          <p:nvPr/>
        </p:nvGrpSpPr>
        <p:grpSpPr>
          <a:xfrm>
            <a:off x="3932486" y="3196853"/>
            <a:ext cx="369083" cy="357253"/>
            <a:chOff x="-59447250" y="3706150"/>
            <a:chExt cx="319000" cy="308775"/>
          </a:xfrm>
        </p:grpSpPr>
        <p:sp>
          <p:nvSpPr>
            <p:cNvPr id="8883" name="Google Shape;8883;p72"/>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2"/>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2"/>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2"/>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72"/>
          <p:cNvGrpSpPr/>
          <p:nvPr/>
        </p:nvGrpSpPr>
        <p:grpSpPr>
          <a:xfrm>
            <a:off x="1721214" y="1378164"/>
            <a:ext cx="368186" cy="364224"/>
            <a:chOff x="-64406125" y="3362225"/>
            <a:chExt cx="318225" cy="314800"/>
          </a:xfrm>
        </p:grpSpPr>
        <p:sp>
          <p:nvSpPr>
            <p:cNvPr id="8888" name="Google Shape;8888;p72"/>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2"/>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0" name="Google Shape;8890;p72"/>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1" name="Google Shape;8891;p72"/>
          <p:cNvGrpSpPr/>
          <p:nvPr/>
        </p:nvGrpSpPr>
        <p:grpSpPr>
          <a:xfrm>
            <a:off x="1721677" y="2249009"/>
            <a:ext cx="367261" cy="366364"/>
            <a:chOff x="-64410850" y="4094450"/>
            <a:chExt cx="317425" cy="316650"/>
          </a:xfrm>
        </p:grpSpPr>
        <p:sp>
          <p:nvSpPr>
            <p:cNvPr id="8892" name="Google Shape;8892;p72"/>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2"/>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2"/>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5" name="Google Shape;8895;p72"/>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6" name="Google Shape;8896;p72"/>
          <p:cNvGrpSpPr/>
          <p:nvPr/>
        </p:nvGrpSpPr>
        <p:grpSpPr>
          <a:xfrm>
            <a:off x="3943225" y="1819083"/>
            <a:ext cx="365467" cy="368389"/>
            <a:chOff x="-62516625" y="3743175"/>
            <a:chExt cx="315875" cy="318400"/>
          </a:xfrm>
        </p:grpSpPr>
        <p:sp>
          <p:nvSpPr>
            <p:cNvPr id="8897" name="Google Shape;8897;p72"/>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2"/>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72"/>
          <p:cNvGrpSpPr/>
          <p:nvPr/>
        </p:nvGrpSpPr>
        <p:grpSpPr>
          <a:xfrm>
            <a:off x="3950065" y="2269054"/>
            <a:ext cx="351786" cy="326274"/>
            <a:chOff x="-62511900" y="4129100"/>
            <a:chExt cx="304050" cy="282000"/>
          </a:xfrm>
        </p:grpSpPr>
        <p:sp>
          <p:nvSpPr>
            <p:cNvPr id="8900" name="Google Shape;8900;p72"/>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2"/>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2"/>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2"/>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2"/>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5" name="Google Shape;8905;p72"/>
          <p:cNvGrpSpPr/>
          <p:nvPr/>
        </p:nvGrpSpPr>
        <p:grpSpPr>
          <a:xfrm>
            <a:off x="2628187" y="2741448"/>
            <a:ext cx="310770" cy="367261"/>
            <a:chOff x="-60597975" y="3367475"/>
            <a:chExt cx="268600" cy="317425"/>
          </a:xfrm>
        </p:grpSpPr>
        <p:sp>
          <p:nvSpPr>
            <p:cNvPr id="8906" name="Google Shape;8906;p72"/>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2"/>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2"/>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2"/>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2"/>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1" name="Google Shape;8911;p72"/>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2" name="Google Shape;8912;p72"/>
          <p:cNvGrpSpPr/>
          <p:nvPr/>
        </p:nvGrpSpPr>
        <p:grpSpPr>
          <a:xfrm>
            <a:off x="2600390" y="3702764"/>
            <a:ext cx="366364" cy="262465"/>
            <a:chOff x="-60621600" y="4145650"/>
            <a:chExt cx="316650" cy="226850"/>
          </a:xfrm>
        </p:grpSpPr>
        <p:sp>
          <p:nvSpPr>
            <p:cNvPr id="8913" name="Google Shape;8913;p72"/>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2"/>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2"/>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6" name="Google Shape;8916;p72"/>
          <p:cNvGrpSpPr/>
          <p:nvPr/>
        </p:nvGrpSpPr>
        <p:grpSpPr>
          <a:xfrm>
            <a:off x="3937042" y="3651263"/>
            <a:ext cx="359972" cy="365467"/>
            <a:chOff x="-59400775" y="4084200"/>
            <a:chExt cx="311125" cy="315875"/>
          </a:xfrm>
        </p:grpSpPr>
        <p:sp>
          <p:nvSpPr>
            <p:cNvPr id="8917" name="Google Shape;8917;p72"/>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2"/>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2"/>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2"/>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2"/>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2"/>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3" name="Google Shape;8923;p72"/>
          <p:cNvGrpSpPr/>
          <p:nvPr/>
        </p:nvGrpSpPr>
        <p:grpSpPr>
          <a:xfrm>
            <a:off x="2161136" y="1377094"/>
            <a:ext cx="365438" cy="366364"/>
            <a:chOff x="-64044600" y="3360375"/>
            <a:chExt cx="315850" cy="316650"/>
          </a:xfrm>
        </p:grpSpPr>
        <p:sp>
          <p:nvSpPr>
            <p:cNvPr id="8924" name="Google Shape;8924;p72"/>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2"/>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2"/>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7" name="Google Shape;8927;p72"/>
          <p:cNvGrpSpPr/>
          <p:nvPr/>
        </p:nvGrpSpPr>
        <p:grpSpPr>
          <a:xfrm>
            <a:off x="2187559" y="1819647"/>
            <a:ext cx="312592" cy="367261"/>
            <a:chOff x="-64022550" y="3727425"/>
            <a:chExt cx="270175" cy="317425"/>
          </a:xfrm>
        </p:grpSpPr>
        <p:sp>
          <p:nvSpPr>
            <p:cNvPr id="8928" name="Google Shape;8928;p72"/>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2"/>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2"/>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1" name="Google Shape;8931;p72"/>
          <p:cNvGrpSpPr/>
          <p:nvPr/>
        </p:nvGrpSpPr>
        <p:grpSpPr>
          <a:xfrm>
            <a:off x="2211697" y="2248547"/>
            <a:ext cx="264317" cy="367290"/>
            <a:chOff x="-64001300" y="4093650"/>
            <a:chExt cx="228450" cy="317450"/>
          </a:xfrm>
        </p:grpSpPr>
        <p:sp>
          <p:nvSpPr>
            <p:cNvPr id="8932" name="Google Shape;8932;p72"/>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2"/>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2"/>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2"/>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6" name="Google Shape;8936;p72"/>
          <p:cNvGrpSpPr/>
          <p:nvPr/>
        </p:nvGrpSpPr>
        <p:grpSpPr>
          <a:xfrm>
            <a:off x="830701" y="2741838"/>
            <a:ext cx="359972" cy="366480"/>
            <a:chOff x="-62148800" y="3377700"/>
            <a:chExt cx="311125" cy="316750"/>
          </a:xfrm>
        </p:grpSpPr>
        <p:sp>
          <p:nvSpPr>
            <p:cNvPr id="8937" name="Google Shape;8937;p72"/>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2"/>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72"/>
          <p:cNvGrpSpPr/>
          <p:nvPr/>
        </p:nvGrpSpPr>
        <p:grpSpPr>
          <a:xfrm>
            <a:off x="826608" y="3191835"/>
            <a:ext cx="368157" cy="367290"/>
            <a:chOff x="-62154300" y="3743950"/>
            <a:chExt cx="318200" cy="317450"/>
          </a:xfrm>
        </p:grpSpPr>
        <p:sp>
          <p:nvSpPr>
            <p:cNvPr id="8940" name="Google Shape;8940;p72"/>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2"/>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72"/>
          <p:cNvGrpSpPr/>
          <p:nvPr/>
        </p:nvGrpSpPr>
        <p:grpSpPr>
          <a:xfrm>
            <a:off x="826594" y="3650815"/>
            <a:ext cx="368186" cy="366364"/>
            <a:chOff x="-62151950" y="4111775"/>
            <a:chExt cx="318225" cy="316650"/>
          </a:xfrm>
        </p:grpSpPr>
        <p:sp>
          <p:nvSpPr>
            <p:cNvPr id="8943" name="Google Shape;8943;p72"/>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2"/>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2"/>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2"/>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72"/>
          <p:cNvGrpSpPr/>
          <p:nvPr/>
        </p:nvGrpSpPr>
        <p:grpSpPr>
          <a:xfrm>
            <a:off x="3045218" y="2741361"/>
            <a:ext cx="368157" cy="367434"/>
            <a:chOff x="-60254550" y="3367325"/>
            <a:chExt cx="318200" cy="317575"/>
          </a:xfrm>
        </p:grpSpPr>
        <p:sp>
          <p:nvSpPr>
            <p:cNvPr id="8948" name="Google Shape;8948;p72"/>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2"/>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2"/>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2"/>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2" name="Google Shape;8952;p72"/>
          <p:cNvGrpSpPr/>
          <p:nvPr/>
        </p:nvGrpSpPr>
        <p:grpSpPr>
          <a:xfrm>
            <a:off x="3046115" y="3192355"/>
            <a:ext cx="366364" cy="366248"/>
            <a:chOff x="-60255350" y="3733825"/>
            <a:chExt cx="316650" cy="316550"/>
          </a:xfrm>
        </p:grpSpPr>
        <p:sp>
          <p:nvSpPr>
            <p:cNvPr id="8953" name="Google Shape;8953;p72"/>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2"/>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2"/>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2"/>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2"/>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2"/>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2"/>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0" name="Google Shape;8960;p72"/>
          <p:cNvGrpSpPr/>
          <p:nvPr/>
        </p:nvGrpSpPr>
        <p:grpSpPr>
          <a:xfrm>
            <a:off x="3073912" y="3651263"/>
            <a:ext cx="310770" cy="365467"/>
            <a:chOff x="-60232500" y="4101525"/>
            <a:chExt cx="268600" cy="315875"/>
          </a:xfrm>
        </p:grpSpPr>
        <p:sp>
          <p:nvSpPr>
            <p:cNvPr id="8961" name="Google Shape;8961;p72"/>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2"/>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3" name="Google Shape;8963;p72"/>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4" name="Google Shape;8964;p72"/>
          <p:cNvGrpSpPr/>
          <p:nvPr/>
        </p:nvGrpSpPr>
        <p:grpSpPr>
          <a:xfrm>
            <a:off x="2606912" y="1377094"/>
            <a:ext cx="368186" cy="366364"/>
            <a:chOff x="-63679950" y="3360375"/>
            <a:chExt cx="318225" cy="316650"/>
          </a:xfrm>
        </p:grpSpPr>
        <p:sp>
          <p:nvSpPr>
            <p:cNvPr id="8965" name="Google Shape;8965;p72"/>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2"/>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2"/>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2"/>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9" name="Google Shape;8969;p72"/>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0" name="Google Shape;8970;p72"/>
          <p:cNvGrpSpPr/>
          <p:nvPr/>
        </p:nvGrpSpPr>
        <p:grpSpPr>
          <a:xfrm>
            <a:off x="2605539" y="2248431"/>
            <a:ext cx="370934" cy="367521"/>
            <a:chOff x="-63679950" y="4093450"/>
            <a:chExt cx="320600" cy="317650"/>
          </a:xfrm>
        </p:grpSpPr>
        <p:sp>
          <p:nvSpPr>
            <p:cNvPr id="8971" name="Google Shape;8971;p72"/>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2"/>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2"/>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4" name="Google Shape;8974;p72"/>
          <p:cNvGrpSpPr/>
          <p:nvPr/>
        </p:nvGrpSpPr>
        <p:grpSpPr>
          <a:xfrm>
            <a:off x="1265656" y="2741433"/>
            <a:ext cx="366364" cy="367290"/>
            <a:chOff x="-61784125" y="3377700"/>
            <a:chExt cx="316650" cy="317450"/>
          </a:xfrm>
        </p:grpSpPr>
        <p:sp>
          <p:nvSpPr>
            <p:cNvPr id="8975" name="Google Shape;8975;p72"/>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2"/>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2"/>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2"/>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2"/>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2"/>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2"/>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2" name="Google Shape;8982;p72"/>
          <p:cNvGrpSpPr/>
          <p:nvPr/>
        </p:nvGrpSpPr>
        <p:grpSpPr>
          <a:xfrm>
            <a:off x="1265656" y="3191835"/>
            <a:ext cx="366364" cy="367290"/>
            <a:chOff x="-61783350" y="3743950"/>
            <a:chExt cx="316650" cy="317450"/>
          </a:xfrm>
        </p:grpSpPr>
        <p:sp>
          <p:nvSpPr>
            <p:cNvPr id="8983" name="Google Shape;8983;p72"/>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2"/>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5" name="Google Shape;8985;p72"/>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2"/>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2"/>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8" name="Google Shape;8988;p72"/>
          <p:cNvGrpSpPr/>
          <p:nvPr/>
        </p:nvGrpSpPr>
        <p:grpSpPr>
          <a:xfrm>
            <a:off x="3487080" y="3651668"/>
            <a:ext cx="369112" cy="364657"/>
            <a:chOff x="-59869425" y="4102225"/>
            <a:chExt cx="319025" cy="315175"/>
          </a:xfrm>
        </p:grpSpPr>
        <p:sp>
          <p:nvSpPr>
            <p:cNvPr id="8989" name="Google Shape;8989;p72"/>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2"/>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2"/>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2"/>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72"/>
          <p:cNvGrpSpPr/>
          <p:nvPr/>
        </p:nvGrpSpPr>
        <p:grpSpPr>
          <a:xfrm>
            <a:off x="2605883" y="4120490"/>
            <a:ext cx="366364" cy="365467"/>
            <a:chOff x="-59029025" y="3711650"/>
            <a:chExt cx="316650" cy="315875"/>
          </a:xfrm>
        </p:grpSpPr>
        <p:sp>
          <p:nvSpPr>
            <p:cNvPr id="8994" name="Google Shape;8994;p72"/>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2"/>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2"/>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2"/>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2"/>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2"/>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2"/>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1" name="Google Shape;9001;p72"/>
          <p:cNvGrpSpPr/>
          <p:nvPr/>
        </p:nvGrpSpPr>
        <p:grpSpPr>
          <a:xfrm>
            <a:off x="4841373" y="1398014"/>
            <a:ext cx="351940" cy="348188"/>
            <a:chOff x="581525" y="3254850"/>
            <a:chExt cx="297750" cy="294575"/>
          </a:xfrm>
        </p:grpSpPr>
        <p:sp>
          <p:nvSpPr>
            <p:cNvPr id="9002" name="Google Shape;9002;p72"/>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2"/>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2"/>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72"/>
          <p:cNvGrpSpPr/>
          <p:nvPr/>
        </p:nvGrpSpPr>
        <p:grpSpPr>
          <a:xfrm>
            <a:off x="4840442" y="1836950"/>
            <a:ext cx="353802" cy="351497"/>
            <a:chOff x="580725" y="3617925"/>
            <a:chExt cx="299325" cy="297375"/>
          </a:xfrm>
        </p:grpSpPr>
        <p:sp>
          <p:nvSpPr>
            <p:cNvPr id="9006" name="Google Shape;9006;p72"/>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2"/>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2"/>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2"/>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2"/>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1" name="Google Shape;9011;p72"/>
          <p:cNvGrpSpPr/>
          <p:nvPr/>
        </p:nvGrpSpPr>
        <p:grpSpPr>
          <a:xfrm>
            <a:off x="4842304" y="2284140"/>
            <a:ext cx="350079" cy="350079"/>
            <a:chOff x="583100" y="3982600"/>
            <a:chExt cx="296175" cy="296175"/>
          </a:xfrm>
        </p:grpSpPr>
        <p:sp>
          <p:nvSpPr>
            <p:cNvPr id="9012" name="Google Shape;9012;p72"/>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2"/>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2"/>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2"/>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2"/>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2"/>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2"/>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9" name="Google Shape;9019;p72"/>
          <p:cNvGrpSpPr/>
          <p:nvPr/>
        </p:nvGrpSpPr>
        <p:grpSpPr>
          <a:xfrm>
            <a:off x="7074918" y="1397764"/>
            <a:ext cx="307231" cy="348690"/>
            <a:chOff x="2423775" y="3226875"/>
            <a:chExt cx="259925" cy="295000"/>
          </a:xfrm>
        </p:grpSpPr>
        <p:sp>
          <p:nvSpPr>
            <p:cNvPr id="9020" name="Google Shape;9020;p72"/>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2"/>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2"/>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72"/>
          <p:cNvGrpSpPr/>
          <p:nvPr/>
        </p:nvGrpSpPr>
        <p:grpSpPr>
          <a:xfrm>
            <a:off x="7052106" y="1839049"/>
            <a:ext cx="352857" cy="347301"/>
            <a:chOff x="2404875" y="3592725"/>
            <a:chExt cx="298525" cy="293825"/>
          </a:xfrm>
        </p:grpSpPr>
        <p:sp>
          <p:nvSpPr>
            <p:cNvPr id="9024" name="Google Shape;9024;p72"/>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2"/>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2"/>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7" name="Google Shape;9027;p72"/>
          <p:cNvGrpSpPr/>
          <p:nvPr/>
        </p:nvGrpSpPr>
        <p:grpSpPr>
          <a:xfrm>
            <a:off x="7053036" y="2284614"/>
            <a:ext cx="350995" cy="349133"/>
            <a:chOff x="2404875" y="3955825"/>
            <a:chExt cx="296950" cy="295375"/>
          </a:xfrm>
        </p:grpSpPr>
        <p:sp>
          <p:nvSpPr>
            <p:cNvPr id="9028" name="Google Shape;9028;p72"/>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2"/>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2"/>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2"/>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72"/>
          <p:cNvGrpSpPr/>
          <p:nvPr/>
        </p:nvGrpSpPr>
        <p:grpSpPr>
          <a:xfrm>
            <a:off x="5747016" y="2748808"/>
            <a:ext cx="349163" cy="350079"/>
            <a:chOff x="4263650" y="3235150"/>
            <a:chExt cx="295400" cy="296175"/>
          </a:xfrm>
        </p:grpSpPr>
        <p:sp>
          <p:nvSpPr>
            <p:cNvPr id="9033" name="Google Shape;9033;p72"/>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2"/>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2"/>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2"/>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2"/>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8" name="Google Shape;9038;p72"/>
          <p:cNvGrpSpPr/>
          <p:nvPr/>
        </p:nvGrpSpPr>
        <p:grpSpPr>
          <a:xfrm>
            <a:off x="5744696" y="3207969"/>
            <a:ext cx="353802" cy="327739"/>
            <a:chOff x="4266025" y="3609275"/>
            <a:chExt cx="299325" cy="277275"/>
          </a:xfrm>
        </p:grpSpPr>
        <p:sp>
          <p:nvSpPr>
            <p:cNvPr id="9039" name="Google Shape;9039;p72"/>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2"/>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72"/>
          <p:cNvGrpSpPr/>
          <p:nvPr/>
        </p:nvGrpSpPr>
        <p:grpSpPr>
          <a:xfrm>
            <a:off x="5745154" y="3673356"/>
            <a:ext cx="352886" cy="349133"/>
            <a:chOff x="4263650" y="3963700"/>
            <a:chExt cx="298550" cy="295375"/>
          </a:xfrm>
        </p:grpSpPr>
        <p:sp>
          <p:nvSpPr>
            <p:cNvPr id="9042" name="Google Shape;9042;p72"/>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2"/>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2"/>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2"/>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2"/>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2"/>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2"/>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9" name="Google Shape;9049;p72"/>
          <p:cNvGrpSpPr/>
          <p:nvPr/>
        </p:nvGrpSpPr>
        <p:grpSpPr>
          <a:xfrm>
            <a:off x="8023491" y="2748809"/>
            <a:ext cx="226264" cy="350079"/>
            <a:chOff x="6164975" y="3211525"/>
            <a:chExt cx="191425" cy="296175"/>
          </a:xfrm>
        </p:grpSpPr>
        <p:sp>
          <p:nvSpPr>
            <p:cNvPr id="9050" name="Google Shape;9050;p72"/>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2"/>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2"/>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2"/>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2"/>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2"/>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2"/>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7" name="Google Shape;9057;p72"/>
          <p:cNvGrpSpPr/>
          <p:nvPr/>
        </p:nvGrpSpPr>
        <p:grpSpPr>
          <a:xfrm>
            <a:off x="5285528" y="1397084"/>
            <a:ext cx="352886" cy="350049"/>
            <a:chOff x="946175" y="3253275"/>
            <a:chExt cx="298550" cy="296150"/>
          </a:xfrm>
        </p:grpSpPr>
        <p:sp>
          <p:nvSpPr>
            <p:cNvPr id="9058" name="Google Shape;9058;p72"/>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2"/>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2"/>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2"/>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2"/>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3" name="Google Shape;9063;p72"/>
          <p:cNvGrpSpPr/>
          <p:nvPr/>
        </p:nvGrpSpPr>
        <p:grpSpPr>
          <a:xfrm>
            <a:off x="5286459" y="1839048"/>
            <a:ext cx="351024" cy="347301"/>
            <a:chOff x="946175" y="3619500"/>
            <a:chExt cx="296975" cy="293825"/>
          </a:xfrm>
        </p:grpSpPr>
        <p:sp>
          <p:nvSpPr>
            <p:cNvPr id="9064" name="Google Shape;9064;p72"/>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2"/>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2"/>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2"/>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2"/>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2"/>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0" name="Google Shape;9070;p72"/>
          <p:cNvGrpSpPr/>
          <p:nvPr/>
        </p:nvGrpSpPr>
        <p:grpSpPr>
          <a:xfrm>
            <a:off x="5286001" y="2283682"/>
            <a:ext cx="351940" cy="350995"/>
            <a:chOff x="944600" y="3981825"/>
            <a:chExt cx="297750" cy="296950"/>
          </a:xfrm>
        </p:grpSpPr>
        <p:sp>
          <p:nvSpPr>
            <p:cNvPr id="9071" name="Google Shape;9071;p72"/>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2"/>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2"/>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2"/>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72"/>
          <p:cNvGrpSpPr/>
          <p:nvPr/>
        </p:nvGrpSpPr>
        <p:grpSpPr>
          <a:xfrm>
            <a:off x="7502937" y="1397542"/>
            <a:ext cx="350079" cy="349133"/>
            <a:chOff x="2768750" y="3227275"/>
            <a:chExt cx="296175" cy="295375"/>
          </a:xfrm>
        </p:grpSpPr>
        <p:sp>
          <p:nvSpPr>
            <p:cNvPr id="9076" name="Google Shape;9076;p72"/>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2"/>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2"/>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2"/>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2"/>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2"/>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2"/>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2"/>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72"/>
          <p:cNvGrpSpPr/>
          <p:nvPr/>
        </p:nvGrpSpPr>
        <p:grpSpPr>
          <a:xfrm>
            <a:off x="7523888" y="1838414"/>
            <a:ext cx="308177" cy="348572"/>
            <a:chOff x="2786075" y="3591800"/>
            <a:chExt cx="260725" cy="294900"/>
          </a:xfrm>
        </p:grpSpPr>
        <p:sp>
          <p:nvSpPr>
            <p:cNvPr id="9085" name="Google Shape;9085;p72"/>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2"/>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2"/>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2"/>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2"/>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72"/>
          <p:cNvGrpSpPr/>
          <p:nvPr/>
        </p:nvGrpSpPr>
        <p:grpSpPr>
          <a:xfrm>
            <a:off x="7564387" y="2284141"/>
            <a:ext cx="227180" cy="350079"/>
            <a:chOff x="2819150" y="3955025"/>
            <a:chExt cx="192200" cy="296175"/>
          </a:xfrm>
        </p:grpSpPr>
        <p:sp>
          <p:nvSpPr>
            <p:cNvPr id="9091" name="Google Shape;9091;p72"/>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2"/>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2"/>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2"/>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5" name="Google Shape;9095;p72"/>
          <p:cNvGrpSpPr/>
          <p:nvPr/>
        </p:nvGrpSpPr>
        <p:grpSpPr>
          <a:xfrm>
            <a:off x="6188160" y="2749739"/>
            <a:ext cx="349133" cy="348217"/>
            <a:chOff x="4629125" y="3235150"/>
            <a:chExt cx="295375" cy="294600"/>
          </a:xfrm>
        </p:grpSpPr>
        <p:sp>
          <p:nvSpPr>
            <p:cNvPr id="9096" name="Google Shape;9096;p72"/>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2"/>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2"/>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2"/>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2"/>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1" name="Google Shape;9101;p72"/>
          <p:cNvGrpSpPr/>
          <p:nvPr/>
        </p:nvGrpSpPr>
        <p:grpSpPr>
          <a:xfrm>
            <a:off x="6188145" y="3197272"/>
            <a:ext cx="349163" cy="349133"/>
            <a:chOff x="4628325" y="3599825"/>
            <a:chExt cx="295400" cy="295375"/>
          </a:xfrm>
        </p:grpSpPr>
        <p:sp>
          <p:nvSpPr>
            <p:cNvPr id="9102" name="Google Shape;9102;p72"/>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2"/>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2"/>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2"/>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2"/>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2"/>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2"/>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2"/>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2"/>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2"/>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2"/>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2"/>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4" name="Google Shape;9114;p72"/>
          <p:cNvGrpSpPr/>
          <p:nvPr/>
        </p:nvGrpSpPr>
        <p:grpSpPr>
          <a:xfrm>
            <a:off x="6209096" y="3672883"/>
            <a:ext cx="307261" cy="350079"/>
            <a:chOff x="4645650" y="3962900"/>
            <a:chExt cx="259950" cy="296175"/>
          </a:xfrm>
        </p:grpSpPr>
        <p:sp>
          <p:nvSpPr>
            <p:cNvPr id="9115" name="Google Shape;9115;p72"/>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2"/>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2"/>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2"/>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2"/>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2"/>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72"/>
          <p:cNvGrpSpPr/>
          <p:nvPr/>
        </p:nvGrpSpPr>
        <p:grpSpPr>
          <a:xfrm>
            <a:off x="7962056" y="3197745"/>
            <a:ext cx="349133" cy="348188"/>
            <a:chOff x="6143725" y="3582500"/>
            <a:chExt cx="295375" cy="294575"/>
          </a:xfrm>
        </p:grpSpPr>
        <p:sp>
          <p:nvSpPr>
            <p:cNvPr id="9122" name="Google Shape;9122;p72"/>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2"/>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2"/>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2"/>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2"/>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2"/>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2"/>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9" name="Google Shape;9129;p72"/>
          <p:cNvGrpSpPr/>
          <p:nvPr/>
        </p:nvGrpSpPr>
        <p:grpSpPr>
          <a:xfrm>
            <a:off x="5730883" y="1397084"/>
            <a:ext cx="350995" cy="350049"/>
            <a:chOff x="1310075" y="3253275"/>
            <a:chExt cx="296950" cy="296150"/>
          </a:xfrm>
        </p:grpSpPr>
        <p:sp>
          <p:nvSpPr>
            <p:cNvPr id="9130" name="Google Shape;9130;p72"/>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2"/>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2"/>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3" name="Google Shape;9133;p72"/>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4" name="Google Shape;9134;p72"/>
          <p:cNvGrpSpPr/>
          <p:nvPr/>
        </p:nvGrpSpPr>
        <p:grpSpPr>
          <a:xfrm>
            <a:off x="5730410" y="2283343"/>
            <a:ext cx="351941" cy="351675"/>
            <a:chOff x="1310075" y="3980250"/>
            <a:chExt cx="297750" cy="297525"/>
          </a:xfrm>
        </p:grpSpPr>
        <p:sp>
          <p:nvSpPr>
            <p:cNvPr id="9135" name="Google Shape;9135;p72"/>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2"/>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2"/>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2"/>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9" name="Google Shape;9139;p72"/>
          <p:cNvGrpSpPr/>
          <p:nvPr/>
        </p:nvGrpSpPr>
        <p:grpSpPr>
          <a:xfrm>
            <a:off x="7995198" y="1397542"/>
            <a:ext cx="266305" cy="349133"/>
            <a:chOff x="3167275" y="3227275"/>
            <a:chExt cx="225300" cy="295375"/>
          </a:xfrm>
        </p:grpSpPr>
        <p:sp>
          <p:nvSpPr>
            <p:cNvPr id="9140" name="Google Shape;9140;p72"/>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2"/>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2"/>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2"/>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2"/>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5" name="Google Shape;9145;p72"/>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6" name="Google Shape;9146;p72"/>
          <p:cNvGrpSpPr/>
          <p:nvPr/>
        </p:nvGrpSpPr>
        <p:grpSpPr>
          <a:xfrm>
            <a:off x="7952380" y="2284599"/>
            <a:ext cx="351940" cy="349163"/>
            <a:chOff x="3133425" y="3955025"/>
            <a:chExt cx="297750" cy="295400"/>
          </a:xfrm>
        </p:grpSpPr>
        <p:sp>
          <p:nvSpPr>
            <p:cNvPr id="9147" name="Google Shape;9147;p72"/>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2"/>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2"/>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0" name="Google Shape;9150;p72"/>
          <p:cNvGrpSpPr/>
          <p:nvPr/>
        </p:nvGrpSpPr>
        <p:grpSpPr>
          <a:xfrm>
            <a:off x="6632554" y="2748187"/>
            <a:ext cx="350079" cy="351320"/>
            <a:chOff x="4991425" y="3234750"/>
            <a:chExt cx="296175" cy="297225"/>
          </a:xfrm>
        </p:grpSpPr>
        <p:sp>
          <p:nvSpPr>
            <p:cNvPr id="9151" name="Google Shape;9151;p72"/>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2"/>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2"/>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72"/>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2"/>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2"/>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7" name="Google Shape;9157;p72"/>
          <p:cNvGrpSpPr/>
          <p:nvPr/>
        </p:nvGrpSpPr>
        <p:grpSpPr>
          <a:xfrm>
            <a:off x="6632554" y="3217750"/>
            <a:ext cx="350079" cy="308177"/>
            <a:chOff x="4991425" y="3617150"/>
            <a:chExt cx="296175" cy="260725"/>
          </a:xfrm>
        </p:grpSpPr>
        <p:sp>
          <p:nvSpPr>
            <p:cNvPr id="9158" name="Google Shape;9158;p72"/>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2"/>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2"/>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2"/>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2"/>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2"/>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2"/>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72"/>
          <p:cNvGrpSpPr/>
          <p:nvPr/>
        </p:nvGrpSpPr>
        <p:grpSpPr>
          <a:xfrm>
            <a:off x="6709827" y="3673341"/>
            <a:ext cx="195532" cy="349163"/>
            <a:chOff x="5056800" y="3962900"/>
            <a:chExt cx="165425" cy="295400"/>
          </a:xfrm>
        </p:grpSpPr>
        <p:sp>
          <p:nvSpPr>
            <p:cNvPr id="9166" name="Google Shape;9166;p72"/>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2"/>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2"/>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9" name="Google Shape;9169;p72"/>
          <p:cNvGrpSpPr/>
          <p:nvPr/>
        </p:nvGrpSpPr>
        <p:grpSpPr>
          <a:xfrm>
            <a:off x="7961125" y="3673357"/>
            <a:ext cx="350995" cy="349133"/>
            <a:chOff x="6168925" y="3936925"/>
            <a:chExt cx="296950" cy="295375"/>
          </a:xfrm>
        </p:grpSpPr>
        <p:sp>
          <p:nvSpPr>
            <p:cNvPr id="9170" name="Google Shape;9170;p72"/>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2"/>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2"/>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2"/>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2"/>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2"/>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6" name="Google Shape;9176;p72"/>
          <p:cNvGrpSpPr/>
          <p:nvPr/>
        </p:nvGrpSpPr>
        <p:grpSpPr>
          <a:xfrm>
            <a:off x="6174844" y="1390429"/>
            <a:ext cx="348188" cy="349133"/>
            <a:chOff x="1674750" y="3254050"/>
            <a:chExt cx="294575" cy="295375"/>
          </a:xfrm>
        </p:grpSpPr>
        <p:sp>
          <p:nvSpPr>
            <p:cNvPr id="9177" name="Google Shape;9177;p72"/>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2"/>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2"/>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72"/>
          <p:cNvGrpSpPr/>
          <p:nvPr/>
        </p:nvGrpSpPr>
        <p:grpSpPr>
          <a:xfrm>
            <a:off x="6189239" y="1838132"/>
            <a:ext cx="319347" cy="349133"/>
            <a:chOff x="1687350" y="3618725"/>
            <a:chExt cx="270175" cy="295375"/>
          </a:xfrm>
        </p:grpSpPr>
        <p:sp>
          <p:nvSpPr>
            <p:cNvPr id="9181" name="Google Shape;9181;p72"/>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2"/>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2"/>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4" name="Google Shape;9184;p72"/>
          <p:cNvGrpSpPr/>
          <p:nvPr/>
        </p:nvGrpSpPr>
        <p:grpSpPr>
          <a:xfrm>
            <a:off x="6172942" y="2284613"/>
            <a:ext cx="351940" cy="349133"/>
            <a:chOff x="1672375" y="3982600"/>
            <a:chExt cx="297750" cy="295375"/>
          </a:xfrm>
        </p:grpSpPr>
        <p:sp>
          <p:nvSpPr>
            <p:cNvPr id="9185" name="Google Shape;9185;p72"/>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2"/>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2"/>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8" name="Google Shape;9188;p72"/>
          <p:cNvGrpSpPr/>
          <p:nvPr/>
        </p:nvGrpSpPr>
        <p:grpSpPr>
          <a:xfrm>
            <a:off x="4864934" y="2748808"/>
            <a:ext cx="350079" cy="350079"/>
            <a:chOff x="3497300" y="3227275"/>
            <a:chExt cx="296175" cy="296175"/>
          </a:xfrm>
        </p:grpSpPr>
        <p:sp>
          <p:nvSpPr>
            <p:cNvPr id="9189" name="Google Shape;9189;p72"/>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2"/>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2"/>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2"/>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2"/>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2"/>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2"/>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2"/>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7" name="Google Shape;9197;p72"/>
          <p:cNvGrpSpPr/>
          <p:nvPr/>
        </p:nvGrpSpPr>
        <p:grpSpPr>
          <a:xfrm>
            <a:off x="4865407" y="3198203"/>
            <a:ext cx="349133" cy="347272"/>
            <a:chOff x="3497300" y="3591950"/>
            <a:chExt cx="295375" cy="293800"/>
          </a:xfrm>
        </p:grpSpPr>
        <p:sp>
          <p:nvSpPr>
            <p:cNvPr id="9198" name="Google Shape;9198;p72"/>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2"/>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2"/>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2"/>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2"/>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2"/>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2"/>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2"/>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6" name="Google Shape;9206;p72"/>
          <p:cNvGrpSpPr/>
          <p:nvPr/>
        </p:nvGrpSpPr>
        <p:grpSpPr>
          <a:xfrm>
            <a:off x="4865407" y="3673341"/>
            <a:ext cx="349133" cy="349163"/>
            <a:chOff x="3497300" y="3955025"/>
            <a:chExt cx="295375" cy="295400"/>
          </a:xfrm>
        </p:grpSpPr>
        <p:sp>
          <p:nvSpPr>
            <p:cNvPr id="9207" name="Google Shape;9207;p72"/>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2"/>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2"/>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0" name="Google Shape;9210;p72"/>
          <p:cNvGrpSpPr/>
          <p:nvPr/>
        </p:nvGrpSpPr>
        <p:grpSpPr>
          <a:xfrm>
            <a:off x="7089979" y="2749532"/>
            <a:ext cx="327739" cy="348631"/>
            <a:chOff x="5364750" y="3235150"/>
            <a:chExt cx="277275" cy="294950"/>
          </a:xfrm>
        </p:grpSpPr>
        <p:sp>
          <p:nvSpPr>
            <p:cNvPr id="9211" name="Google Shape;9211;p72"/>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2"/>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2"/>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2"/>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2"/>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2"/>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2"/>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2"/>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72"/>
          <p:cNvGrpSpPr/>
          <p:nvPr/>
        </p:nvGrpSpPr>
        <p:grpSpPr>
          <a:xfrm>
            <a:off x="7078337" y="3195868"/>
            <a:ext cx="351024" cy="351941"/>
            <a:chOff x="5355300" y="3598250"/>
            <a:chExt cx="296975" cy="297750"/>
          </a:xfrm>
        </p:grpSpPr>
        <p:sp>
          <p:nvSpPr>
            <p:cNvPr id="9220" name="Google Shape;9220;p72"/>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2"/>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2"/>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2"/>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2"/>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2"/>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2"/>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2"/>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8" name="Google Shape;9228;p72"/>
          <p:cNvGrpSpPr/>
          <p:nvPr/>
        </p:nvGrpSpPr>
        <p:grpSpPr>
          <a:xfrm>
            <a:off x="7082533" y="3734790"/>
            <a:ext cx="342632" cy="226264"/>
            <a:chOff x="5358450" y="4015675"/>
            <a:chExt cx="289875" cy="191425"/>
          </a:xfrm>
        </p:grpSpPr>
        <p:sp>
          <p:nvSpPr>
            <p:cNvPr id="9229" name="Google Shape;9229;p72"/>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2"/>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2"/>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2"/>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3" name="Google Shape;9233;p72"/>
          <p:cNvGrpSpPr/>
          <p:nvPr/>
        </p:nvGrpSpPr>
        <p:grpSpPr>
          <a:xfrm>
            <a:off x="6209015" y="4117322"/>
            <a:ext cx="351024" cy="325464"/>
            <a:chOff x="6543825" y="3202075"/>
            <a:chExt cx="296975" cy="275350"/>
          </a:xfrm>
        </p:grpSpPr>
        <p:sp>
          <p:nvSpPr>
            <p:cNvPr id="9234" name="Google Shape;9234;p72"/>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2"/>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2"/>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2"/>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2"/>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2"/>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2"/>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72"/>
          <p:cNvGrpSpPr/>
          <p:nvPr/>
        </p:nvGrpSpPr>
        <p:grpSpPr>
          <a:xfrm>
            <a:off x="6615996" y="1397069"/>
            <a:ext cx="350079" cy="350079"/>
            <a:chOff x="2037825" y="3254050"/>
            <a:chExt cx="296175" cy="296175"/>
          </a:xfrm>
        </p:grpSpPr>
        <p:sp>
          <p:nvSpPr>
            <p:cNvPr id="9242" name="Google Shape;9242;p72"/>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2"/>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2"/>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2"/>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2"/>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2"/>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8" name="Google Shape;9248;p72"/>
          <p:cNvGrpSpPr/>
          <p:nvPr/>
        </p:nvGrpSpPr>
        <p:grpSpPr>
          <a:xfrm>
            <a:off x="6614135" y="1838236"/>
            <a:ext cx="353802" cy="348926"/>
            <a:chOff x="2034675" y="3617925"/>
            <a:chExt cx="299325" cy="295200"/>
          </a:xfrm>
        </p:grpSpPr>
        <p:sp>
          <p:nvSpPr>
            <p:cNvPr id="9249" name="Google Shape;9249;p72"/>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2"/>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2"/>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2"/>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2"/>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4" name="Google Shape;9254;p72"/>
          <p:cNvGrpSpPr/>
          <p:nvPr/>
        </p:nvGrpSpPr>
        <p:grpSpPr>
          <a:xfrm>
            <a:off x="6615996" y="2284613"/>
            <a:ext cx="350079" cy="349133"/>
            <a:chOff x="2037825" y="3981825"/>
            <a:chExt cx="296175" cy="295375"/>
          </a:xfrm>
        </p:grpSpPr>
        <p:sp>
          <p:nvSpPr>
            <p:cNvPr id="9255" name="Google Shape;9255;p72"/>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2"/>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2"/>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8" name="Google Shape;9258;p72"/>
          <p:cNvGrpSpPr/>
          <p:nvPr/>
        </p:nvGrpSpPr>
        <p:grpSpPr>
          <a:xfrm>
            <a:off x="5301014" y="2780929"/>
            <a:ext cx="350079" cy="285837"/>
            <a:chOff x="3860400" y="3254050"/>
            <a:chExt cx="296175" cy="241825"/>
          </a:xfrm>
        </p:grpSpPr>
        <p:sp>
          <p:nvSpPr>
            <p:cNvPr id="9259" name="Google Shape;9259;p72"/>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2"/>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2"/>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2"/>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2"/>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2"/>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2"/>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6" name="Google Shape;9266;p72"/>
          <p:cNvGrpSpPr/>
          <p:nvPr/>
        </p:nvGrpSpPr>
        <p:grpSpPr>
          <a:xfrm>
            <a:off x="5300541" y="3196800"/>
            <a:ext cx="351024" cy="350079"/>
            <a:chOff x="3859600" y="3591950"/>
            <a:chExt cx="296975" cy="296175"/>
          </a:xfrm>
        </p:grpSpPr>
        <p:sp>
          <p:nvSpPr>
            <p:cNvPr id="9267" name="Google Shape;9267;p72"/>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2"/>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2"/>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72"/>
          <p:cNvGrpSpPr/>
          <p:nvPr/>
        </p:nvGrpSpPr>
        <p:grpSpPr>
          <a:xfrm>
            <a:off x="5301014" y="3672883"/>
            <a:ext cx="350079" cy="350079"/>
            <a:chOff x="3860400" y="3955025"/>
            <a:chExt cx="296175" cy="296175"/>
          </a:xfrm>
        </p:grpSpPr>
        <p:sp>
          <p:nvSpPr>
            <p:cNvPr id="9271" name="Google Shape;9271;p72"/>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2"/>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2"/>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2"/>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2"/>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6" name="Google Shape;9276;p72"/>
          <p:cNvGrpSpPr/>
          <p:nvPr/>
        </p:nvGrpSpPr>
        <p:grpSpPr>
          <a:xfrm>
            <a:off x="7516230" y="2749281"/>
            <a:ext cx="355664" cy="349133"/>
            <a:chOff x="5716825" y="3235950"/>
            <a:chExt cx="300900" cy="295375"/>
          </a:xfrm>
        </p:grpSpPr>
        <p:sp>
          <p:nvSpPr>
            <p:cNvPr id="9277" name="Google Shape;9277;p72"/>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2"/>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2"/>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2"/>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1" name="Google Shape;9281;p72"/>
          <p:cNvGrpSpPr/>
          <p:nvPr/>
        </p:nvGrpSpPr>
        <p:grpSpPr>
          <a:xfrm>
            <a:off x="7529261" y="3207969"/>
            <a:ext cx="329601" cy="327739"/>
            <a:chOff x="5727850" y="3609275"/>
            <a:chExt cx="278850" cy="277275"/>
          </a:xfrm>
        </p:grpSpPr>
        <p:sp>
          <p:nvSpPr>
            <p:cNvPr id="9282" name="Google Shape;9282;p72"/>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2"/>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2"/>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2"/>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2"/>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7" name="Google Shape;9287;p72"/>
          <p:cNvGrpSpPr/>
          <p:nvPr/>
        </p:nvGrpSpPr>
        <p:grpSpPr>
          <a:xfrm>
            <a:off x="7540446" y="3673356"/>
            <a:ext cx="307231" cy="349133"/>
            <a:chOff x="5736525" y="3963700"/>
            <a:chExt cx="259925" cy="295375"/>
          </a:xfrm>
        </p:grpSpPr>
        <p:sp>
          <p:nvSpPr>
            <p:cNvPr id="9288" name="Google Shape;9288;p72"/>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2"/>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2"/>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2"/>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2"/>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2"/>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2"/>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72"/>
          <p:cNvGrpSpPr/>
          <p:nvPr/>
        </p:nvGrpSpPr>
        <p:grpSpPr>
          <a:xfrm>
            <a:off x="6632026" y="4122683"/>
            <a:ext cx="351024" cy="350079"/>
            <a:chOff x="6553275" y="3604550"/>
            <a:chExt cx="296975" cy="296175"/>
          </a:xfrm>
        </p:grpSpPr>
        <p:sp>
          <p:nvSpPr>
            <p:cNvPr id="9296" name="Google Shape;9296;p72"/>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2"/>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2"/>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2"/>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2"/>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2"/>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2" name="Google Shape;9302;p72"/>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9303" name="Google Shape;9303;p72"/>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307" name="Shape 9307"/>
        <p:cNvGrpSpPr/>
        <p:nvPr/>
      </p:nvGrpSpPr>
      <p:grpSpPr>
        <a:xfrm>
          <a:off x="0" y="0"/>
          <a:ext cx="0" cy="0"/>
          <a:chOff x="0" y="0"/>
          <a:chExt cx="0" cy="0"/>
        </a:xfrm>
      </p:grpSpPr>
      <p:grpSp>
        <p:nvGrpSpPr>
          <p:cNvPr id="9308" name="Google Shape;9308;p73"/>
          <p:cNvGrpSpPr/>
          <p:nvPr/>
        </p:nvGrpSpPr>
        <p:grpSpPr>
          <a:xfrm>
            <a:off x="859032" y="1380546"/>
            <a:ext cx="294401" cy="353645"/>
            <a:chOff x="-35814600" y="3202075"/>
            <a:chExt cx="242625" cy="291450"/>
          </a:xfrm>
        </p:grpSpPr>
        <p:sp>
          <p:nvSpPr>
            <p:cNvPr id="9309" name="Google Shape;9309;p73"/>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3"/>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3"/>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3"/>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3"/>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3"/>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3"/>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73"/>
          <p:cNvGrpSpPr/>
          <p:nvPr/>
        </p:nvGrpSpPr>
        <p:grpSpPr>
          <a:xfrm>
            <a:off x="829410" y="1821466"/>
            <a:ext cx="353645" cy="353888"/>
            <a:chOff x="-35839800" y="3561025"/>
            <a:chExt cx="291450" cy="291650"/>
          </a:xfrm>
        </p:grpSpPr>
        <p:sp>
          <p:nvSpPr>
            <p:cNvPr id="9317" name="Google Shape;9317;p73"/>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3"/>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3"/>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3"/>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3"/>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3"/>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3"/>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4" name="Google Shape;9324;p73"/>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5" name="Google Shape;9325;p73"/>
          <p:cNvGrpSpPr/>
          <p:nvPr/>
        </p:nvGrpSpPr>
        <p:grpSpPr>
          <a:xfrm>
            <a:off x="3066955" y="1380546"/>
            <a:ext cx="353645" cy="353645"/>
            <a:chOff x="-34003850" y="3227275"/>
            <a:chExt cx="291450" cy="291450"/>
          </a:xfrm>
        </p:grpSpPr>
        <p:sp>
          <p:nvSpPr>
            <p:cNvPr id="9326" name="Google Shape;9326;p73"/>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3"/>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3"/>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3"/>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3"/>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1" name="Google Shape;9331;p73"/>
          <p:cNvGrpSpPr/>
          <p:nvPr/>
        </p:nvGrpSpPr>
        <p:grpSpPr>
          <a:xfrm>
            <a:off x="3066485" y="1821238"/>
            <a:ext cx="354586" cy="354343"/>
            <a:chOff x="-34004625" y="3585850"/>
            <a:chExt cx="292225" cy="292025"/>
          </a:xfrm>
        </p:grpSpPr>
        <p:sp>
          <p:nvSpPr>
            <p:cNvPr id="9332" name="Google Shape;9332;p73"/>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3"/>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3"/>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3"/>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3"/>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7" name="Google Shape;9337;p73"/>
          <p:cNvGrpSpPr/>
          <p:nvPr/>
        </p:nvGrpSpPr>
        <p:grpSpPr>
          <a:xfrm>
            <a:off x="3066000" y="2256439"/>
            <a:ext cx="355557" cy="354616"/>
            <a:chOff x="-34005425" y="3945575"/>
            <a:chExt cx="293025" cy="292250"/>
          </a:xfrm>
        </p:grpSpPr>
        <p:sp>
          <p:nvSpPr>
            <p:cNvPr id="9338" name="Google Shape;9338;p73"/>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3"/>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3"/>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1" name="Google Shape;9341;p73"/>
          <p:cNvGrpSpPr/>
          <p:nvPr/>
        </p:nvGrpSpPr>
        <p:grpSpPr>
          <a:xfrm>
            <a:off x="1713099" y="2729615"/>
            <a:ext cx="358408" cy="355557"/>
            <a:chOff x="-32174975" y="3192625"/>
            <a:chExt cx="295375" cy="293025"/>
          </a:xfrm>
        </p:grpSpPr>
        <p:sp>
          <p:nvSpPr>
            <p:cNvPr id="9342" name="Google Shape;9342;p73"/>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3"/>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3"/>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3"/>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6" name="Google Shape;9346;p73"/>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3"/>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8" name="Google Shape;9348;p73"/>
          <p:cNvGrpSpPr/>
          <p:nvPr/>
        </p:nvGrpSpPr>
        <p:grpSpPr>
          <a:xfrm>
            <a:off x="3952249" y="2730570"/>
            <a:ext cx="354586" cy="353645"/>
            <a:chOff x="-30345325" y="3184750"/>
            <a:chExt cx="292225" cy="291450"/>
          </a:xfrm>
        </p:grpSpPr>
        <p:sp>
          <p:nvSpPr>
            <p:cNvPr id="9349" name="Google Shape;9349;p73"/>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3"/>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3"/>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3"/>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3"/>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4" name="Google Shape;9354;p73"/>
          <p:cNvGrpSpPr/>
          <p:nvPr/>
        </p:nvGrpSpPr>
        <p:grpSpPr>
          <a:xfrm>
            <a:off x="1277001" y="1380546"/>
            <a:ext cx="353645" cy="353645"/>
            <a:chOff x="-35481425" y="3202075"/>
            <a:chExt cx="291450" cy="291450"/>
          </a:xfrm>
        </p:grpSpPr>
        <p:sp>
          <p:nvSpPr>
            <p:cNvPr id="9355" name="Google Shape;9355;p73"/>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3"/>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3"/>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3"/>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3"/>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3"/>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3"/>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2" name="Google Shape;9362;p73"/>
          <p:cNvGrpSpPr/>
          <p:nvPr/>
        </p:nvGrpSpPr>
        <p:grpSpPr>
          <a:xfrm>
            <a:off x="1276531" y="1822072"/>
            <a:ext cx="354586" cy="352675"/>
            <a:chOff x="-35482200" y="3561225"/>
            <a:chExt cx="292225" cy="290650"/>
          </a:xfrm>
        </p:grpSpPr>
        <p:sp>
          <p:nvSpPr>
            <p:cNvPr id="9363" name="Google Shape;9363;p73"/>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3"/>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3"/>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6" name="Google Shape;9366;p73"/>
          <p:cNvGrpSpPr/>
          <p:nvPr/>
        </p:nvGrpSpPr>
        <p:grpSpPr>
          <a:xfrm>
            <a:off x="1277001" y="2256940"/>
            <a:ext cx="353645" cy="353615"/>
            <a:chOff x="-35481425" y="3919600"/>
            <a:chExt cx="291450" cy="291425"/>
          </a:xfrm>
        </p:grpSpPr>
        <p:sp>
          <p:nvSpPr>
            <p:cNvPr id="9367" name="Google Shape;9367;p73"/>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3"/>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3"/>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3"/>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3"/>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3"/>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3"/>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3"/>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5" name="Google Shape;9375;p73"/>
          <p:cNvGrpSpPr/>
          <p:nvPr/>
        </p:nvGrpSpPr>
        <p:grpSpPr>
          <a:xfrm>
            <a:off x="3512636" y="1381031"/>
            <a:ext cx="357468" cy="352675"/>
            <a:chOff x="-33645475" y="3228075"/>
            <a:chExt cx="294600" cy="290650"/>
          </a:xfrm>
        </p:grpSpPr>
        <p:sp>
          <p:nvSpPr>
            <p:cNvPr id="9376" name="Google Shape;9376;p73"/>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3"/>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3"/>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3"/>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3"/>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3"/>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3"/>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73"/>
          <p:cNvGrpSpPr/>
          <p:nvPr/>
        </p:nvGrpSpPr>
        <p:grpSpPr>
          <a:xfrm>
            <a:off x="3513606" y="1821116"/>
            <a:ext cx="355526" cy="354586"/>
            <a:chOff x="-33646250" y="3586425"/>
            <a:chExt cx="293000" cy="292225"/>
          </a:xfrm>
        </p:grpSpPr>
        <p:sp>
          <p:nvSpPr>
            <p:cNvPr id="9384" name="Google Shape;9384;p73"/>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3"/>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6" name="Google Shape;9386;p73"/>
          <p:cNvGrpSpPr/>
          <p:nvPr/>
        </p:nvGrpSpPr>
        <p:grpSpPr>
          <a:xfrm>
            <a:off x="3514076" y="2255969"/>
            <a:ext cx="354586" cy="355557"/>
            <a:chOff x="-33645475" y="3944800"/>
            <a:chExt cx="292225" cy="293025"/>
          </a:xfrm>
        </p:grpSpPr>
        <p:sp>
          <p:nvSpPr>
            <p:cNvPr id="9387" name="Google Shape;9387;p73"/>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3"/>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3"/>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3"/>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3"/>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3"/>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3"/>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3"/>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3"/>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3"/>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7" name="Google Shape;9397;p73"/>
          <p:cNvGrpSpPr/>
          <p:nvPr/>
        </p:nvGrpSpPr>
        <p:grpSpPr>
          <a:xfrm>
            <a:off x="2167295" y="2729706"/>
            <a:ext cx="352675" cy="355375"/>
            <a:chOff x="-31809525" y="3192625"/>
            <a:chExt cx="290650" cy="292875"/>
          </a:xfrm>
        </p:grpSpPr>
        <p:sp>
          <p:nvSpPr>
            <p:cNvPr id="9398" name="Google Shape;9398;p73"/>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3"/>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3"/>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3"/>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2" name="Google Shape;9402;p73"/>
          <p:cNvGrpSpPr/>
          <p:nvPr/>
        </p:nvGrpSpPr>
        <p:grpSpPr>
          <a:xfrm>
            <a:off x="2166810" y="3200258"/>
            <a:ext cx="353645" cy="355557"/>
            <a:chOff x="-31811100" y="3550975"/>
            <a:chExt cx="291450" cy="293025"/>
          </a:xfrm>
        </p:grpSpPr>
        <p:sp>
          <p:nvSpPr>
            <p:cNvPr id="9403" name="Google Shape;9403;p73"/>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3"/>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3"/>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3"/>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3"/>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3"/>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3"/>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0" name="Google Shape;9410;p73"/>
          <p:cNvGrpSpPr/>
          <p:nvPr/>
        </p:nvGrpSpPr>
        <p:grpSpPr>
          <a:xfrm>
            <a:off x="2160606" y="3664562"/>
            <a:ext cx="366052" cy="356831"/>
            <a:chOff x="-31817400" y="3910025"/>
            <a:chExt cx="301675" cy="294075"/>
          </a:xfrm>
        </p:grpSpPr>
        <p:sp>
          <p:nvSpPr>
            <p:cNvPr id="9411" name="Google Shape;9411;p73"/>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3"/>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3"/>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4" name="Google Shape;9414;p73"/>
          <p:cNvGrpSpPr/>
          <p:nvPr/>
        </p:nvGrpSpPr>
        <p:grpSpPr>
          <a:xfrm>
            <a:off x="3952234" y="3200743"/>
            <a:ext cx="354616" cy="354586"/>
            <a:chOff x="-30354000" y="3569100"/>
            <a:chExt cx="292250" cy="292225"/>
          </a:xfrm>
        </p:grpSpPr>
        <p:sp>
          <p:nvSpPr>
            <p:cNvPr id="9415" name="Google Shape;9415;p73"/>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3"/>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3"/>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3"/>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3"/>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3"/>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1" name="Google Shape;9421;p73"/>
          <p:cNvGrpSpPr/>
          <p:nvPr/>
        </p:nvGrpSpPr>
        <p:grpSpPr>
          <a:xfrm>
            <a:off x="1730812" y="1380546"/>
            <a:ext cx="342148" cy="353645"/>
            <a:chOff x="-35118325" y="3202075"/>
            <a:chExt cx="281975" cy="291450"/>
          </a:xfrm>
        </p:grpSpPr>
        <p:sp>
          <p:nvSpPr>
            <p:cNvPr id="9422" name="Google Shape;9422;p73"/>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3"/>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3"/>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3"/>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6" name="Google Shape;9426;p73"/>
          <p:cNvGrpSpPr/>
          <p:nvPr/>
        </p:nvGrpSpPr>
        <p:grpSpPr>
          <a:xfrm>
            <a:off x="1724593" y="1821799"/>
            <a:ext cx="354586" cy="353221"/>
            <a:chOff x="-35123050" y="3561225"/>
            <a:chExt cx="292225" cy="291100"/>
          </a:xfrm>
        </p:grpSpPr>
        <p:sp>
          <p:nvSpPr>
            <p:cNvPr id="9427" name="Google Shape;9427;p73"/>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3"/>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9" name="Google Shape;9429;p73"/>
          <p:cNvGrpSpPr/>
          <p:nvPr/>
        </p:nvGrpSpPr>
        <p:grpSpPr>
          <a:xfrm>
            <a:off x="1766652" y="2256940"/>
            <a:ext cx="270467" cy="353615"/>
            <a:chOff x="-35089175" y="3919600"/>
            <a:chExt cx="222900" cy="291425"/>
          </a:xfrm>
        </p:grpSpPr>
        <p:sp>
          <p:nvSpPr>
            <p:cNvPr id="9430" name="Google Shape;9430;p73"/>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3"/>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2" name="Google Shape;9432;p73"/>
          <p:cNvGrpSpPr/>
          <p:nvPr/>
        </p:nvGrpSpPr>
        <p:grpSpPr>
          <a:xfrm>
            <a:off x="3963648" y="1380303"/>
            <a:ext cx="336445" cy="354131"/>
            <a:chOff x="-33277650" y="3226875"/>
            <a:chExt cx="277275" cy="291850"/>
          </a:xfrm>
        </p:grpSpPr>
        <p:sp>
          <p:nvSpPr>
            <p:cNvPr id="9433" name="Google Shape;9433;p73"/>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3"/>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3"/>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3"/>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3"/>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3"/>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3"/>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0" name="Google Shape;9440;p73"/>
          <p:cNvGrpSpPr/>
          <p:nvPr/>
        </p:nvGrpSpPr>
        <p:grpSpPr>
          <a:xfrm>
            <a:off x="3955048" y="1821587"/>
            <a:ext cx="353645" cy="353645"/>
            <a:chOff x="-33286325" y="3586425"/>
            <a:chExt cx="291450" cy="291450"/>
          </a:xfrm>
        </p:grpSpPr>
        <p:sp>
          <p:nvSpPr>
            <p:cNvPr id="9441" name="Google Shape;9441;p73"/>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3"/>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3"/>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3"/>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3"/>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6" name="Google Shape;9446;p73"/>
          <p:cNvGrpSpPr/>
          <p:nvPr/>
        </p:nvGrpSpPr>
        <p:grpSpPr>
          <a:xfrm>
            <a:off x="3955048" y="2255969"/>
            <a:ext cx="353645" cy="355557"/>
            <a:chOff x="-33286325" y="3944800"/>
            <a:chExt cx="291450" cy="293025"/>
          </a:xfrm>
        </p:grpSpPr>
        <p:sp>
          <p:nvSpPr>
            <p:cNvPr id="9447" name="Google Shape;9447;p73"/>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3"/>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3"/>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3"/>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1" name="Google Shape;9451;p73"/>
          <p:cNvGrpSpPr/>
          <p:nvPr/>
        </p:nvGrpSpPr>
        <p:grpSpPr>
          <a:xfrm>
            <a:off x="2613445" y="2729129"/>
            <a:ext cx="353645" cy="356527"/>
            <a:chOff x="-31452725" y="3191825"/>
            <a:chExt cx="291450" cy="293825"/>
          </a:xfrm>
        </p:grpSpPr>
        <p:sp>
          <p:nvSpPr>
            <p:cNvPr id="9452" name="Google Shape;9452;p73"/>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3"/>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3"/>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3"/>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73"/>
          <p:cNvGrpSpPr/>
          <p:nvPr/>
        </p:nvGrpSpPr>
        <p:grpSpPr>
          <a:xfrm>
            <a:off x="2612975" y="3200744"/>
            <a:ext cx="354586" cy="354586"/>
            <a:chOff x="-31452725" y="3551775"/>
            <a:chExt cx="292225" cy="292225"/>
          </a:xfrm>
        </p:grpSpPr>
        <p:sp>
          <p:nvSpPr>
            <p:cNvPr id="9457" name="Google Shape;9457;p73"/>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3"/>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3"/>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3"/>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1" name="Google Shape;9461;p73"/>
          <p:cNvGrpSpPr/>
          <p:nvPr/>
        </p:nvGrpSpPr>
        <p:grpSpPr>
          <a:xfrm>
            <a:off x="2611534" y="3664729"/>
            <a:ext cx="357468" cy="356497"/>
            <a:chOff x="-31455100" y="3909350"/>
            <a:chExt cx="294600" cy="293800"/>
          </a:xfrm>
        </p:grpSpPr>
        <p:sp>
          <p:nvSpPr>
            <p:cNvPr id="9462" name="Google Shape;9462;p73"/>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3"/>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4" name="Google Shape;9464;p73"/>
          <p:cNvGrpSpPr/>
          <p:nvPr/>
        </p:nvGrpSpPr>
        <p:grpSpPr>
          <a:xfrm>
            <a:off x="3952719" y="3665684"/>
            <a:ext cx="353645" cy="354586"/>
            <a:chOff x="-30345325" y="3918800"/>
            <a:chExt cx="291450" cy="292225"/>
          </a:xfrm>
        </p:grpSpPr>
        <p:sp>
          <p:nvSpPr>
            <p:cNvPr id="9465" name="Google Shape;9465;p73"/>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3"/>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3"/>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3"/>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3"/>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0" name="Google Shape;9470;p73"/>
          <p:cNvGrpSpPr/>
          <p:nvPr/>
        </p:nvGrpSpPr>
        <p:grpSpPr>
          <a:xfrm>
            <a:off x="2172184" y="1821587"/>
            <a:ext cx="353645" cy="353645"/>
            <a:chOff x="-34763900" y="3561225"/>
            <a:chExt cx="291450" cy="291450"/>
          </a:xfrm>
        </p:grpSpPr>
        <p:sp>
          <p:nvSpPr>
            <p:cNvPr id="9471" name="Google Shape;9471;p73"/>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73"/>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3"/>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4" name="Google Shape;9474;p73"/>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5" name="Google Shape;9475;p73"/>
          <p:cNvGrpSpPr/>
          <p:nvPr/>
        </p:nvGrpSpPr>
        <p:grpSpPr>
          <a:xfrm>
            <a:off x="827081" y="2730099"/>
            <a:ext cx="354586" cy="354586"/>
            <a:chOff x="-32927950" y="3227275"/>
            <a:chExt cx="292225" cy="292225"/>
          </a:xfrm>
        </p:grpSpPr>
        <p:sp>
          <p:nvSpPr>
            <p:cNvPr id="9476" name="Google Shape;9476;p73"/>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3"/>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3"/>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3"/>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3"/>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1" name="Google Shape;9481;p73"/>
          <p:cNvGrpSpPr/>
          <p:nvPr/>
        </p:nvGrpSpPr>
        <p:grpSpPr>
          <a:xfrm>
            <a:off x="826596" y="3201213"/>
            <a:ext cx="355557" cy="353645"/>
            <a:chOff x="-32927950" y="3586425"/>
            <a:chExt cx="293025" cy="291450"/>
          </a:xfrm>
        </p:grpSpPr>
        <p:sp>
          <p:nvSpPr>
            <p:cNvPr id="9482" name="Google Shape;9482;p73"/>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3"/>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3"/>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3"/>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3"/>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7" name="Google Shape;9487;p73"/>
          <p:cNvGrpSpPr/>
          <p:nvPr/>
        </p:nvGrpSpPr>
        <p:grpSpPr>
          <a:xfrm>
            <a:off x="827081" y="3665198"/>
            <a:ext cx="354586" cy="355557"/>
            <a:chOff x="-32927950" y="3944800"/>
            <a:chExt cx="292225" cy="293025"/>
          </a:xfrm>
        </p:grpSpPr>
        <p:sp>
          <p:nvSpPr>
            <p:cNvPr id="9488" name="Google Shape;9488;p73"/>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3"/>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3"/>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3"/>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3"/>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3"/>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3"/>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3"/>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3"/>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7" name="Google Shape;9497;p73"/>
          <p:cNvGrpSpPr/>
          <p:nvPr/>
        </p:nvGrpSpPr>
        <p:grpSpPr>
          <a:xfrm>
            <a:off x="3055873" y="2730449"/>
            <a:ext cx="354586" cy="353888"/>
            <a:chOff x="-31094350" y="3194000"/>
            <a:chExt cx="292225" cy="291650"/>
          </a:xfrm>
        </p:grpSpPr>
        <p:sp>
          <p:nvSpPr>
            <p:cNvPr id="9498" name="Google Shape;9498;p73"/>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3"/>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3"/>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3"/>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3"/>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3"/>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3"/>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3"/>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6" name="Google Shape;9506;p73"/>
          <p:cNvGrpSpPr/>
          <p:nvPr/>
        </p:nvGrpSpPr>
        <p:grpSpPr>
          <a:xfrm>
            <a:off x="3056343" y="3200941"/>
            <a:ext cx="353645" cy="354191"/>
            <a:chOff x="-31093575" y="3552550"/>
            <a:chExt cx="291450" cy="291900"/>
          </a:xfrm>
        </p:grpSpPr>
        <p:sp>
          <p:nvSpPr>
            <p:cNvPr id="9507" name="Google Shape;9507;p73"/>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3"/>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3"/>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3"/>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1" name="Google Shape;9511;p73"/>
          <p:cNvGrpSpPr/>
          <p:nvPr/>
        </p:nvGrpSpPr>
        <p:grpSpPr>
          <a:xfrm>
            <a:off x="2182711" y="1380546"/>
            <a:ext cx="332593" cy="353645"/>
            <a:chOff x="-34755225" y="3202075"/>
            <a:chExt cx="274100" cy="291450"/>
          </a:xfrm>
        </p:grpSpPr>
        <p:sp>
          <p:nvSpPr>
            <p:cNvPr id="9512" name="Google Shape;9512;p73"/>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3"/>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3"/>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3"/>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3"/>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3"/>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3"/>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9" name="Google Shape;9519;p73"/>
          <p:cNvGrpSpPr/>
          <p:nvPr/>
        </p:nvGrpSpPr>
        <p:grpSpPr>
          <a:xfrm>
            <a:off x="3056343" y="3666169"/>
            <a:ext cx="353645" cy="353615"/>
            <a:chOff x="-31093575" y="3911725"/>
            <a:chExt cx="291450" cy="291425"/>
          </a:xfrm>
        </p:grpSpPr>
        <p:sp>
          <p:nvSpPr>
            <p:cNvPr id="9520" name="Google Shape;9520;p73"/>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3"/>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2" name="Google Shape;9522;p73"/>
          <p:cNvGrpSpPr/>
          <p:nvPr/>
        </p:nvGrpSpPr>
        <p:grpSpPr>
          <a:xfrm>
            <a:off x="2165773" y="4123136"/>
            <a:ext cx="356497" cy="354586"/>
            <a:chOff x="-29946000" y="3183175"/>
            <a:chExt cx="293800" cy="292225"/>
          </a:xfrm>
        </p:grpSpPr>
        <p:sp>
          <p:nvSpPr>
            <p:cNvPr id="9523" name="Google Shape;9523;p73"/>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3"/>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3"/>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3"/>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3"/>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3"/>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73"/>
          <p:cNvGrpSpPr/>
          <p:nvPr/>
        </p:nvGrpSpPr>
        <p:grpSpPr>
          <a:xfrm>
            <a:off x="2610305" y="1380289"/>
            <a:ext cx="358408" cy="354161"/>
            <a:chOff x="-34408675" y="3202075"/>
            <a:chExt cx="295375" cy="291875"/>
          </a:xfrm>
        </p:grpSpPr>
        <p:sp>
          <p:nvSpPr>
            <p:cNvPr id="9530" name="Google Shape;9530;p73"/>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3"/>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3"/>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3"/>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4" name="Google Shape;9534;p73"/>
          <p:cNvGrpSpPr/>
          <p:nvPr/>
        </p:nvGrpSpPr>
        <p:grpSpPr>
          <a:xfrm>
            <a:off x="2612216" y="1820283"/>
            <a:ext cx="354586" cy="356254"/>
            <a:chOff x="-34405525" y="3558075"/>
            <a:chExt cx="292225" cy="293600"/>
          </a:xfrm>
        </p:grpSpPr>
        <p:sp>
          <p:nvSpPr>
            <p:cNvPr id="9535" name="Google Shape;9535;p73"/>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3"/>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3"/>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8" name="Google Shape;9538;p73"/>
          <p:cNvGrpSpPr/>
          <p:nvPr/>
        </p:nvGrpSpPr>
        <p:grpSpPr>
          <a:xfrm>
            <a:off x="2611730" y="2256940"/>
            <a:ext cx="355557" cy="353615"/>
            <a:chOff x="-34406325" y="3919600"/>
            <a:chExt cx="293025" cy="291425"/>
          </a:xfrm>
        </p:grpSpPr>
        <p:sp>
          <p:nvSpPr>
            <p:cNvPr id="9539" name="Google Shape;9539;p73"/>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3"/>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3"/>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3"/>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3"/>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3"/>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3"/>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6" name="Google Shape;9546;p73"/>
          <p:cNvGrpSpPr/>
          <p:nvPr/>
        </p:nvGrpSpPr>
        <p:grpSpPr>
          <a:xfrm>
            <a:off x="1275628" y="2736303"/>
            <a:ext cx="353645" cy="342179"/>
            <a:chOff x="-32568800" y="3232000"/>
            <a:chExt cx="291450" cy="282000"/>
          </a:xfrm>
        </p:grpSpPr>
        <p:sp>
          <p:nvSpPr>
            <p:cNvPr id="9547" name="Google Shape;9547;p73"/>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3"/>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9" name="Google Shape;9549;p73"/>
          <p:cNvGrpSpPr/>
          <p:nvPr/>
        </p:nvGrpSpPr>
        <p:grpSpPr>
          <a:xfrm>
            <a:off x="1275158" y="3201213"/>
            <a:ext cx="354586" cy="353645"/>
            <a:chOff x="-32569575" y="3586425"/>
            <a:chExt cx="292225" cy="291450"/>
          </a:xfrm>
        </p:grpSpPr>
        <p:sp>
          <p:nvSpPr>
            <p:cNvPr id="9550" name="Google Shape;9550;p73"/>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3"/>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2" name="Google Shape;9552;p73"/>
          <p:cNvGrpSpPr/>
          <p:nvPr/>
        </p:nvGrpSpPr>
        <p:grpSpPr>
          <a:xfrm>
            <a:off x="1266073" y="3665805"/>
            <a:ext cx="372756" cy="354343"/>
            <a:chOff x="-32576675" y="3944600"/>
            <a:chExt cx="307200" cy="292025"/>
          </a:xfrm>
        </p:grpSpPr>
        <p:sp>
          <p:nvSpPr>
            <p:cNvPr id="9553" name="Google Shape;9553;p73"/>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3"/>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5" name="Google Shape;9555;p73"/>
          <p:cNvGrpSpPr/>
          <p:nvPr/>
        </p:nvGrpSpPr>
        <p:grpSpPr>
          <a:xfrm>
            <a:off x="3511040" y="2730100"/>
            <a:ext cx="354586" cy="354586"/>
            <a:chOff x="-30735200" y="3192625"/>
            <a:chExt cx="292225" cy="292225"/>
          </a:xfrm>
        </p:grpSpPr>
        <p:sp>
          <p:nvSpPr>
            <p:cNvPr id="9556" name="Google Shape;9556;p73"/>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3"/>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3"/>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3"/>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3"/>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3"/>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3"/>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73"/>
          <p:cNvGrpSpPr/>
          <p:nvPr/>
        </p:nvGrpSpPr>
        <p:grpSpPr>
          <a:xfrm>
            <a:off x="3511040" y="3201532"/>
            <a:ext cx="354586" cy="353008"/>
            <a:chOff x="-30735200" y="3552550"/>
            <a:chExt cx="292225" cy="290925"/>
          </a:xfrm>
        </p:grpSpPr>
        <p:sp>
          <p:nvSpPr>
            <p:cNvPr id="9564" name="Google Shape;9564;p73"/>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3"/>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6" name="Google Shape;9566;p73"/>
          <p:cNvGrpSpPr/>
          <p:nvPr/>
        </p:nvGrpSpPr>
        <p:grpSpPr>
          <a:xfrm>
            <a:off x="3511040" y="3666154"/>
            <a:ext cx="354586" cy="353645"/>
            <a:chOff x="-30735200" y="3910925"/>
            <a:chExt cx="292225" cy="291450"/>
          </a:xfrm>
        </p:grpSpPr>
        <p:sp>
          <p:nvSpPr>
            <p:cNvPr id="9567" name="Google Shape;9567;p73"/>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3"/>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9" name="Google Shape;9569;p73"/>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0" name="Google Shape;9570;p73"/>
          <p:cNvGrpSpPr/>
          <p:nvPr/>
        </p:nvGrpSpPr>
        <p:grpSpPr>
          <a:xfrm>
            <a:off x="4864547" y="1375808"/>
            <a:ext cx="358971" cy="359224"/>
            <a:chOff x="-57956275" y="3197925"/>
            <a:chExt cx="319000" cy="319225"/>
          </a:xfrm>
        </p:grpSpPr>
        <p:sp>
          <p:nvSpPr>
            <p:cNvPr id="9571" name="Google Shape;9571;p73"/>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3"/>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3"/>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3"/>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3"/>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3"/>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3"/>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8" name="Google Shape;9578;p73"/>
          <p:cNvGrpSpPr/>
          <p:nvPr/>
        </p:nvGrpSpPr>
        <p:grpSpPr>
          <a:xfrm>
            <a:off x="4886701" y="1832234"/>
            <a:ext cx="314662" cy="358971"/>
            <a:chOff x="-57940525" y="3590375"/>
            <a:chExt cx="279625" cy="319000"/>
          </a:xfrm>
        </p:grpSpPr>
        <p:sp>
          <p:nvSpPr>
            <p:cNvPr id="9579" name="Google Shape;9579;p73"/>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3"/>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3"/>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3"/>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3"/>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4" name="Google Shape;9584;p73"/>
          <p:cNvGrpSpPr/>
          <p:nvPr/>
        </p:nvGrpSpPr>
        <p:grpSpPr>
          <a:xfrm>
            <a:off x="4857582" y="2273605"/>
            <a:ext cx="358099" cy="358999"/>
            <a:chOff x="-57959425" y="3982600"/>
            <a:chExt cx="318225" cy="319025"/>
          </a:xfrm>
        </p:grpSpPr>
        <p:sp>
          <p:nvSpPr>
            <p:cNvPr id="9585" name="Google Shape;9585;p73"/>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3"/>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3"/>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3"/>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9" name="Google Shape;9589;p73"/>
          <p:cNvGrpSpPr/>
          <p:nvPr/>
        </p:nvGrpSpPr>
        <p:grpSpPr>
          <a:xfrm>
            <a:off x="7057749" y="1376934"/>
            <a:ext cx="357226" cy="357226"/>
            <a:chOff x="-55987225" y="3198925"/>
            <a:chExt cx="317450" cy="317450"/>
          </a:xfrm>
        </p:grpSpPr>
        <p:sp>
          <p:nvSpPr>
            <p:cNvPr id="9590" name="Google Shape;9590;p73"/>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3"/>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3"/>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3"/>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73"/>
          <p:cNvGrpSpPr/>
          <p:nvPr/>
        </p:nvGrpSpPr>
        <p:grpSpPr>
          <a:xfrm>
            <a:off x="7057749" y="1832965"/>
            <a:ext cx="357226" cy="357367"/>
            <a:chOff x="-55987225" y="3591025"/>
            <a:chExt cx="317450" cy="317575"/>
          </a:xfrm>
        </p:grpSpPr>
        <p:sp>
          <p:nvSpPr>
            <p:cNvPr id="9595" name="Google Shape;9595;p73"/>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3"/>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3"/>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3"/>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3"/>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0" name="Google Shape;9600;p73"/>
          <p:cNvGrpSpPr/>
          <p:nvPr/>
        </p:nvGrpSpPr>
        <p:grpSpPr>
          <a:xfrm>
            <a:off x="7071665" y="2273605"/>
            <a:ext cx="358999" cy="358999"/>
            <a:chOff x="-55988800" y="3982600"/>
            <a:chExt cx="319025" cy="319025"/>
          </a:xfrm>
        </p:grpSpPr>
        <p:sp>
          <p:nvSpPr>
            <p:cNvPr id="9601" name="Google Shape;9601;p73"/>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73"/>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3"/>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3"/>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3"/>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6" name="Google Shape;9606;p73"/>
          <p:cNvGrpSpPr/>
          <p:nvPr/>
        </p:nvGrpSpPr>
        <p:grpSpPr>
          <a:xfrm>
            <a:off x="5730184" y="2731562"/>
            <a:ext cx="356326" cy="358971"/>
            <a:chOff x="-54026025" y="3192625"/>
            <a:chExt cx="316650" cy="319000"/>
          </a:xfrm>
        </p:grpSpPr>
        <p:sp>
          <p:nvSpPr>
            <p:cNvPr id="9607" name="Google Shape;9607;p73"/>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3"/>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3"/>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73"/>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3"/>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3"/>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3"/>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3"/>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73"/>
          <p:cNvGrpSpPr/>
          <p:nvPr/>
        </p:nvGrpSpPr>
        <p:grpSpPr>
          <a:xfrm>
            <a:off x="5750130" y="3202536"/>
            <a:ext cx="316434" cy="358099"/>
            <a:chOff x="-54007925" y="3584850"/>
            <a:chExt cx="281200" cy="318225"/>
          </a:xfrm>
        </p:grpSpPr>
        <p:sp>
          <p:nvSpPr>
            <p:cNvPr id="9616" name="Google Shape;9616;p73"/>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3"/>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3"/>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3"/>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3"/>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3"/>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2" name="Google Shape;9622;p73"/>
          <p:cNvGrpSpPr/>
          <p:nvPr/>
        </p:nvGrpSpPr>
        <p:grpSpPr>
          <a:xfrm>
            <a:off x="5750130" y="3664421"/>
            <a:ext cx="316434" cy="358914"/>
            <a:chOff x="-54007925" y="3975575"/>
            <a:chExt cx="281200" cy="318950"/>
          </a:xfrm>
        </p:grpSpPr>
        <p:sp>
          <p:nvSpPr>
            <p:cNvPr id="9623" name="Google Shape;9623;p73"/>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3"/>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3"/>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3"/>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7" name="Google Shape;9627;p73"/>
          <p:cNvGrpSpPr/>
          <p:nvPr/>
        </p:nvGrpSpPr>
        <p:grpSpPr>
          <a:xfrm>
            <a:off x="7984996" y="2748891"/>
            <a:ext cx="274770" cy="358492"/>
            <a:chOff x="-52005775" y="3208025"/>
            <a:chExt cx="244175" cy="318575"/>
          </a:xfrm>
        </p:grpSpPr>
        <p:sp>
          <p:nvSpPr>
            <p:cNvPr id="9628" name="Google Shape;9628;p73"/>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3"/>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3"/>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3"/>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3"/>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3"/>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3"/>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3"/>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3"/>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3"/>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3"/>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9" name="Google Shape;9639;p73"/>
          <p:cNvGrpSpPr/>
          <p:nvPr/>
        </p:nvGrpSpPr>
        <p:grpSpPr>
          <a:xfrm>
            <a:off x="5291462" y="1376934"/>
            <a:ext cx="358099" cy="358099"/>
            <a:chOff x="-57568775" y="3198925"/>
            <a:chExt cx="318225" cy="318225"/>
          </a:xfrm>
        </p:grpSpPr>
        <p:sp>
          <p:nvSpPr>
            <p:cNvPr id="9640" name="Google Shape;9640;p73"/>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3"/>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3"/>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3"/>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3"/>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3"/>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6" name="Google Shape;9646;p73"/>
          <p:cNvGrpSpPr/>
          <p:nvPr/>
        </p:nvGrpSpPr>
        <p:grpSpPr>
          <a:xfrm>
            <a:off x="5313181" y="1832234"/>
            <a:ext cx="314662" cy="358099"/>
            <a:chOff x="-57549075" y="3590375"/>
            <a:chExt cx="279625" cy="318225"/>
          </a:xfrm>
        </p:grpSpPr>
        <p:sp>
          <p:nvSpPr>
            <p:cNvPr id="9647" name="Google Shape;9647;p73"/>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3"/>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3"/>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3"/>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1" name="Google Shape;9651;p73"/>
          <p:cNvGrpSpPr/>
          <p:nvPr/>
        </p:nvGrpSpPr>
        <p:grpSpPr>
          <a:xfrm>
            <a:off x="5305378" y="2273605"/>
            <a:ext cx="359871" cy="359871"/>
            <a:chOff x="-57570350" y="3982600"/>
            <a:chExt cx="319800" cy="319800"/>
          </a:xfrm>
        </p:grpSpPr>
        <p:sp>
          <p:nvSpPr>
            <p:cNvPr id="9652" name="Google Shape;9652;p73"/>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3"/>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3"/>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3"/>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6" name="Google Shape;9656;p73"/>
          <p:cNvGrpSpPr/>
          <p:nvPr/>
        </p:nvGrpSpPr>
        <p:grpSpPr>
          <a:xfrm>
            <a:off x="7520416" y="1376033"/>
            <a:ext cx="314662" cy="358999"/>
            <a:chOff x="-55576850" y="3198125"/>
            <a:chExt cx="279625" cy="319025"/>
          </a:xfrm>
        </p:grpSpPr>
        <p:sp>
          <p:nvSpPr>
            <p:cNvPr id="9657" name="Google Shape;9657;p73"/>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3"/>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3"/>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3"/>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1" name="Google Shape;9661;p73"/>
          <p:cNvGrpSpPr/>
          <p:nvPr/>
        </p:nvGrpSpPr>
        <p:grpSpPr>
          <a:xfrm>
            <a:off x="7497812" y="1832009"/>
            <a:ext cx="359871" cy="358324"/>
            <a:chOff x="-55596550" y="3590175"/>
            <a:chExt cx="319800" cy="318425"/>
          </a:xfrm>
        </p:grpSpPr>
        <p:sp>
          <p:nvSpPr>
            <p:cNvPr id="9662" name="Google Shape;9662;p73"/>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3"/>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3"/>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3"/>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73"/>
          <p:cNvGrpSpPr/>
          <p:nvPr/>
        </p:nvGrpSpPr>
        <p:grpSpPr>
          <a:xfrm>
            <a:off x="7513049" y="2273351"/>
            <a:ext cx="358999" cy="359252"/>
            <a:chOff x="-55595775" y="3982375"/>
            <a:chExt cx="319025" cy="319250"/>
          </a:xfrm>
        </p:grpSpPr>
        <p:sp>
          <p:nvSpPr>
            <p:cNvPr id="9667" name="Google Shape;9667;p73"/>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3"/>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3"/>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3"/>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3"/>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3"/>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3" name="Google Shape;9673;p73"/>
          <p:cNvGrpSpPr/>
          <p:nvPr/>
        </p:nvGrpSpPr>
        <p:grpSpPr>
          <a:xfrm>
            <a:off x="6170232" y="2731562"/>
            <a:ext cx="358999" cy="358099"/>
            <a:chOff x="-53635375" y="3192625"/>
            <a:chExt cx="319025" cy="318225"/>
          </a:xfrm>
        </p:grpSpPr>
        <p:sp>
          <p:nvSpPr>
            <p:cNvPr id="9674" name="Google Shape;9674;p73"/>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3"/>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3"/>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7" name="Google Shape;9677;p73"/>
          <p:cNvGrpSpPr/>
          <p:nvPr/>
        </p:nvGrpSpPr>
        <p:grpSpPr>
          <a:xfrm>
            <a:off x="6192401" y="3202536"/>
            <a:ext cx="314662" cy="358999"/>
            <a:chOff x="-53615675" y="3584850"/>
            <a:chExt cx="279625" cy="319025"/>
          </a:xfrm>
        </p:grpSpPr>
        <p:sp>
          <p:nvSpPr>
            <p:cNvPr id="9678" name="Google Shape;9678;p73"/>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3"/>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3"/>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1" name="Google Shape;9681;p73"/>
          <p:cNvGrpSpPr/>
          <p:nvPr/>
        </p:nvGrpSpPr>
        <p:grpSpPr>
          <a:xfrm>
            <a:off x="6170246" y="3665461"/>
            <a:ext cx="358971" cy="357874"/>
            <a:chOff x="-53634575" y="3976500"/>
            <a:chExt cx="319000" cy="318025"/>
          </a:xfrm>
        </p:grpSpPr>
        <p:sp>
          <p:nvSpPr>
            <p:cNvPr id="9682" name="Google Shape;9682;p73"/>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3"/>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3"/>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3"/>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3"/>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3"/>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3"/>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3"/>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0" name="Google Shape;9690;p73"/>
          <p:cNvGrpSpPr/>
          <p:nvPr/>
        </p:nvGrpSpPr>
        <p:grpSpPr>
          <a:xfrm>
            <a:off x="7965050" y="3208415"/>
            <a:ext cx="314662" cy="358436"/>
            <a:chOff x="-52023900" y="3590075"/>
            <a:chExt cx="279625" cy="318525"/>
          </a:xfrm>
        </p:grpSpPr>
        <p:sp>
          <p:nvSpPr>
            <p:cNvPr id="9691" name="Google Shape;9691;p73"/>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3"/>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3"/>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3"/>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3"/>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3"/>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3"/>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8" name="Google Shape;9698;p73"/>
          <p:cNvGrpSpPr/>
          <p:nvPr/>
        </p:nvGrpSpPr>
        <p:grpSpPr>
          <a:xfrm>
            <a:off x="5728292" y="1376934"/>
            <a:ext cx="358971" cy="358971"/>
            <a:chOff x="-57173375" y="3198925"/>
            <a:chExt cx="319000" cy="319000"/>
          </a:xfrm>
        </p:grpSpPr>
        <p:sp>
          <p:nvSpPr>
            <p:cNvPr id="9699" name="Google Shape;9699;p73"/>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3"/>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3"/>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3"/>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3" name="Google Shape;9703;p73"/>
          <p:cNvGrpSpPr/>
          <p:nvPr/>
        </p:nvGrpSpPr>
        <p:grpSpPr>
          <a:xfrm>
            <a:off x="5729178" y="1854374"/>
            <a:ext cx="357198" cy="314690"/>
            <a:chOff x="-57176525" y="3610050"/>
            <a:chExt cx="317425" cy="279650"/>
          </a:xfrm>
        </p:grpSpPr>
        <p:sp>
          <p:nvSpPr>
            <p:cNvPr id="9704" name="Google Shape;9704;p73"/>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3"/>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3"/>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3"/>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3"/>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9" name="Google Shape;9709;p73"/>
          <p:cNvGrpSpPr/>
          <p:nvPr/>
        </p:nvGrpSpPr>
        <p:grpSpPr>
          <a:xfrm>
            <a:off x="7939633" y="1376934"/>
            <a:ext cx="358099" cy="356326"/>
            <a:chOff x="-55202750" y="3198925"/>
            <a:chExt cx="318225" cy="316650"/>
          </a:xfrm>
        </p:grpSpPr>
        <p:sp>
          <p:nvSpPr>
            <p:cNvPr id="9710" name="Google Shape;9710;p73"/>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3"/>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2" name="Google Shape;9712;p73"/>
          <p:cNvGrpSpPr/>
          <p:nvPr/>
        </p:nvGrpSpPr>
        <p:grpSpPr>
          <a:xfrm>
            <a:off x="7950267" y="1832234"/>
            <a:ext cx="336830" cy="358099"/>
            <a:chOff x="-55194875" y="3590375"/>
            <a:chExt cx="299325" cy="318225"/>
          </a:xfrm>
        </p:grpSpPr>
        <p:sp>
          <p:nvSpPr>
            <p:cNvPr id="9713" name="Google Shape;9713;p73"/>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3"/>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3"/>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3"/>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3"/>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8" name="Google Shape;9718;p73"/>
          <p:cNvGrpSpPr/>
          <p:nvPr/>
        </p:nvGrpSpPr>
        <p:grpSpPr>
          <a:xfrm>
            <a:off x="7954884" y="2274505"/>
            <a:ext cx="357198" cy="357198"/>
            <a:chOff x="-55203525" y="3983400"/>
            <a:chExt cx="317425" cy="317425"/>
          </a:xfrm>
        </p:grpSpPr>
        <p:sp>
          <p:nvSpPr>
            <p:cNvPr id="9719" name="Google Shape;9719;p73"/>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3"/>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3"/>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2" name="Google Shape;9722;p73"/>
          <p:cNvGrpSpPr/>
          <p:nvPr/>
        </p:nvGrpSpPr>
        <p:grpSpPr>
          <a:xfrm>
            <a:off x="6621365" y="2731562"/>
            <a:ext cx="335930" cy="358971"/>
            <a:chOff x="-53232900" y="3192625"/>
            <a:chExt cx="298525" cy="319000"/>
          </a:xfrm>
        </p:grpSpPr>
        <p:sp>
          <p:nvSpPr>
            <p:cNvPr id="9723" name="Google Shape;9723;p73"/>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3"/>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3"/>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3"/>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3"/>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3"/>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3"/>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3"/>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1" name="Google Shape;9731;p73"/>
          <p:cNvGrpSpPr/>
          <p:nvPr/>
        </p:nvGrpSpPr>
        <p:grpSpPr>
          <a:xfrm>
            <a:off x="6610731" y="3202536"/>
            <a:ext cx="357198" cy="356326"/>
            <a:chOff x="-53242350" y="3584850"/>
            <a:chExt cx="317425" cy="316650"/>
          </a:xfrm>
        </p:grpSpPr>
        <p:sp>
          <p:nvSpPr>
            <p:cNvPr id="9732" name="Google Shape;9732;p73"/>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3"/>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3"/>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3"/>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3"/>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73"/>
          <p:cNvGrpSpPr/>
          <p:nvPr/>
        </p:nvGrpSpPr>
        <p:grpSpPr>
          <a:xfrm>
            <a:off x="6631999" y="3665236"/>
            <a:ext cx="314662" cy="358999"/>
            <a:chOff x="-53224225" y="3976300"/>
            <a:chExt cx="279625" cy="319025"/>
          </a:xfrm>
        </p:grpSpPr>
        <p:sp>
          <p:nvSpPr>
            <p:cNvPr id="9738" name="Google Shape;9738;p73"/>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3"/>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3"/>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3"/>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3"/>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3"/>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3"/>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73"/>
          <p:cNvGrpSpPr/>
          <p:nvPr/>
        </p:nvGrpSpPr>
        <p:grpSpPr>
          <a:xfrm>
            <a:off x="7942896" y="3672917"/>
            <a:ext cx="358971" cy="358408"/>
            <a:chOff x="-52043575" y="3983125"/>
            <a:chExt cx="319000" cy="318500"/>
          </a:xfrm>
        </p:grpSpPr>
        <p:sp>
          <p:nvSpPr>
            <p:cNvPr id="9746" name="Google Shape;9746;p73"/>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3"/>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3"/>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3"/>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3"/>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3"/>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3"/>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3"/>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3"/>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73"/>
          <p:cNvGrpSpPr/>
          <p:nvPr/>
        </p:nvGrpSpPr>
        <p:grpSpPr>
          <a:xfrm>
            <a:off x="6196836" y="1376934"/>
            <a:ext cx="314662" cy="358971"/>
            <a:chOff x="-56766175" y="3198925"/>
            <a:chExt cx="279625" cy="319000"/>
          </a:xfrm>
        </p:grpSpPr>
        <p:sp>
          <p:nvSpPr>
            <p:cNvPr id="9756" name="Google Shape;9756;p73"/>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3"/>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3"/>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3"/>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3"/>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3"/>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3"/>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3" name="Google Shape;9763;p73"/>
          <p:cNvGrpSpPr/>
          <p:nvPr/>
        </p:nvGrpSpPr>
        <p:grpSpPr>
          <a:xfrm>
            <a:off x="6195950" y="1832234"/>
            <a:ext cx="316434" cy="358099"/>
            <a:chOff x="-56766175" y="3590375"/>
            <a:chExt cx="281200" cy="318225"/>
          </a:xfrm>
        </p:grpSpPr>
        <p:sp>
          <p:nvSpPr>
            <p:cNvPr id="9764" name="Google Shape;9764;p73"/>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3"/>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3"/>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3"/>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8" name="Google Shape;9768;p73"/>
          <p:cNvGrpSpPr/>
          <p:nvPr/>
        </p:nvGrpSpPr>
        <p:grpSpPr>
          <a:xfrm>
            <a:off x="6232906" y="2273605"/>
            <a:ext cx="272126" cy="358099"/>
            <a:chOff x="-56747275" y="3982600"/>
            <a:chExt cx="241825" cy="318225"/>
          </a:xfrm>
        </p:grpSpPr>
        <p:sp>
          <p:nvSpPr>
            <p:cNvPr id="9769" name="Google Shape;9769;p73"/>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3"/>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3"/>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3"/>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3"/>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3"/>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3"/>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6" name="Google Shape;9776;p73"/>
          <p:cNvGrpSpPr/>
          <p:nvPr/>
        </p:nvGrpSpPr>
        <p:grpSpPr>
          <a:xfrm>
            <a:off x="4840657" y="3215842"/>
            <a:ext cx="358999" cy="342991"/>
            <a:chOff x="-54812875" y="3596675"/>
            <a:chExt cx="319025" cy="304800"/>
          </a:xfrm>
        </p:grpSpPr>
        <p:sp>
          <p:nvSpPr>
            <p:cNvPr id="9777" name="Google Shape;9777;p73"/>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3"/>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3"/>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3"/>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3"/>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3"/>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3"/>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4" name="Google Shape;9784;p73"/>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3"/>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6" name="Google Shape;9786;p73"/>
          <p:cNvGrpSpPr/>
          <p:nvPr/>
        </p:nvGrpSpPr>
        <p:grpSpPr>
          <a:xfrm>
            <a:off x="4862826" y="3672326"/>
            <a:ext cx="314662" cy="358099"/>
            <a:chOff x="-54793175" y="3982600"/>
            <a:chExt cx="279625" cy="318225"/>
          </a:xfrm>
        </p:grpSpPr>
        <p:sp>
          <p:nvSpPr>
            <p:cNvPr id="9787" name="Google Shape;9787;p73"/>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3"/>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3"/>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3"/>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3"/>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3"/>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3"/>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4" name="Google Shape;9794;p73"/>
          <p:cNvGrpSpPr/>
          <p:nvPr/>
        </p:nvGrpSpPr>
        <p:grpSpPr>
          <a:xfrm>
            <a:off x="7074284" y="2731562"/>
            <a:ext cx="314662" cy="358099"/>
            <a:chOff x="-52832000" y="3192625"/>
            <a:chExt cx="279625" cy="318225"/>
          </a:xfrm>
        </p:grpSpPr>
        <p:sp>
          <p:nvSpPr>
            <p:cNvPr id="9795" name="Google Shape;9795;p73"/>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3"/>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3"/>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3"/>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3"/>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3"/>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3"/>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3"/>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3" name="Google Shape;9803;p73"/>
          <p:cNvGrpSpPr/>
          <p:nvPr/>
        </p:nvGrpSpPr>
        <p:grpSpPr>
          <a:xfrm>
            <a:off x="5760817" y="2272929"/>
            <a:ext cx="323524" cy="358774"/>
            <a:chOff x="-57162350" y="3982000"/>
            <a:chExt cx="287500" cy="318825"/>
          </a:xfrm>
        </p:grpSpPr>
        <p:sp>
          <p:nvSpPr>
            <p:cNvPr id="9804" name="Google Shape;9804;p73"/>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3"/>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3"/>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3"/>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3"/>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3"/>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3"/>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3"/>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2" name="Google Shape;9812;p73"/>
          <p:cNvGrpSpPr/>
          <p:nvPr/>
        </p:nvGrpSpPr>
        <p:grpSpPr>
          <a:xfrm>
            <a:off x="7052130" y="3203436"/>
            <a:ext cx="358971" cy="357198"/>
            <a:chOff x="-52851675" y="3585650"/>
            <a:chExt cx="319000" cy="317425"/>
          </a:xfrm>
        </p:grpSpPr>
        <p:sp>
          <p:nvSpPr>
            <p:cNvPr id="9813" name="Google Shape;9813;p73"/>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3"/>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3"/>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3"/>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3"/>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3"/>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9" name="Google Shape;9819;p73"/>
          <p:cNvGrpSpPr/>
          <p:nvPr/>
        </p:nvGrpSpPr>
        <p:grpSpPr>
          <a:xfrm>
            <a:off x="7074284" y="3665236"/>
            <a:ext cx="314662" cy="358999"/>
            <a:chOff x="-52832000" y="3976300"/>
            <a:chExt cx="279625" cy="319025"/>
          </a:xfrm>
        </p:grpSpPr>
        <p:sp>
          <p:nvSpPr>
            <p:cNvPr id="9820" name="Google Shape;9820;p73"/>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3"/>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3"/>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3"/>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3"/>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5" name="Google Shape;9825;p73"/>
          <p:cNvGrpSpPr/>
          <p:nvPr/>
        </p:nvGrpSpPr>
        <p:grpSpPr>
          <a:xfrm>
            <a:off x="6191490" y="4119884"/>
            <a:ext cx="316434" cy="358099"/>
            <a:chOff x="-51633225" y="3198925"/>
            <a:chExt cx="281200" cy="318225"/>
          </a:xfrm>
        </p:grpSpPr>
        <p:sp>
          <p:nvSpPr>
            <p:cNvPr id="9826" name="Google Shape;9826;p73"/>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3"/>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3"/>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3"/>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3"/>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3"/>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3"/>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3" name="Google Shape;9833;p73"/>
          <p:cNvGrpSpPr/>
          <p:nvPr/>
        </p:nvGrpSpPr>
        <p:grpSpPr>
          <a:xfrm>
            <a:off x="6610314" y="1377806"/>
            <a:ext cx="365188" cy="357226"/>
            <a:chOff x="-56396775" y="3199700"/>
            <a:chExt cx="324525" cy="317450"/>
          </a:xfrm>
        </p:grpSpPr>
        <p:sp>
          <p:nvSpPr>
            <p:cNvPr id="9834" name="Google Shape;9834;p73"/>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3"/>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3"/>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3"/>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3"/>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3"/>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0" name="Google Shape;9840;p73"/>
          <p:cNvGrpSpPr/>
          <p:nvPr/>
        </p:nvGrpSpPr>
        <p:grpSpPr>
          <a:xfrm>
            <a:off x="6613408" y="1843740"/>
            <a:ext cx="358999" cy="335958"/>
            <a:chOff x="-56394425" y="3600600"/>
            <a:chExt cx="319025" cy="298550"/>
          </a:xfrm>
        </p:grpSpPr>
        <p:sp>
          <p:nvSpPr>
            <p:cNvPr id="9841" name="Google Shape;9841;p73"/>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3"/>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3"/>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4" name="Google Shape;9844;p73"/>
          <p:cNvGrpSpPr/>
          <p:nvPr/>
        </p:nvGrpSpPr>
        <p:grpSpPr>
          <a:xfrm>
            <a:off x="6644175" y="2274505"/>
            <a:ext cx="327068" cy="357198"/>
            <a:chOff x="-56379450" y="3983400"/>
            <a:chExt cx="290650" cy="317425"/>
          </a:xfrm>
        </p:grpSpPr>
        <p:sp>
          <p:nvSpPr>
            <p:cNvPr id="9845" name="Google Shape;9845;p73"/>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3"/>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3"/>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3"/>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3"/>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3"/>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3"/>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3"/>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3" name="Google Shape;9853;p73"/>
          <p:cNvGrpSpPr/>
          <p:nvPr/>
        </p:nvGrpSpPr>
        <p:grpSpPr>
          <a:xfrm>
            <a:off x="5307879" y="2738651"/>
            <a:ext cx="316434" cy="358971"/>
            <a:chOff x="-54401725" y="3198925"/>
            <a:chExt cx="281200" cy="319000"/>
          </a:xfrm>
        </p:grpSpPr>
        <p:sp>
          <p:nvSpPr>
            <p:cNvPr id="9854" name="Google Shape;9854;p73"/>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3"/>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3"/>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3"/>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3"/>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3"/>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3"/>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3"/>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3"/>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3"/>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3"/>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5" name="Google Shape;9865;p73"/>
          <p:cNvGrpSpPr/>
          <p:nvPr/>
        </p:nvGrpSpPr>
        <p:grpSpPr>
          <a:xfrm>
            <a:off x="5308766" y="3208753"/>
            <a:ext cx="314662" cy="358099"/>
            <a:chOff x="-54401725" y="3590375"/>
            <a:chExt cx="279625" cy="318225"/>
          </a:xfrm>
        </p:grpSpPr>
        <p:sp>
          <p:nvSpPr>
            <p:cNvPr id="9866" name="Google Shape;9866;p73"/>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3"/>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3"/>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73"/>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3"/>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3"/>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2" name="Google Shape;9872;p73"/>
          <p:cNvGrpSpPr/>
          <p:nvPr/>
        </p:nvGrpSpPr>
        <p:grpSpPr>
          <a:xfrm>
            <a:off x="5306557" y="3672326"/>
            <a:ext cx="319079" cy="358099"/>
            <a:chOff x="-54403300" y="3982600"/>
            <a:chExt cx="283550" cy="318225"/>
          </a:xfrm>
        </p:grpSpPr>
        <p:sp>
          <p:nvSpPr>
            <p:cNvPr id="9873" name="Google Shape;9873;p73"/>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3"/>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3"/>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3"/>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3"/>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8" name="Google Shape;9878;p73"/>
          <p:cNvGrpSpPr/>
          <p:nvPr/>
        </p:nvGrpSpPr>
        <p:grpSpPr>
          <a:xfrm>
            <a:off x="7493951" y="2733559"/>
            <a:ext cx="356298" cy="356973"/>
            <a:chOff x="-52458650" y="3194400"/>
            <a:chExt cx="316625" cy="317225"/>
          </a:xfrm>
        </p:grpSpPr>
        <p:sp>
          <p:nvSpPr>
            <p:cNvPr id="9879" name="Google Shape;9879;p73"/>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3"/>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3"/>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3"/>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3"/>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3"/>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3"/>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3"/>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73"/>
          <p:cNvGrpSpPr/>
          <p:nvPr/>
        </p:nvGrpSpPr>
        <p:grpSpPr>
          <a:xfrm>
            <a:off x="4862826" y="2738651"/>
            <a:ext cx="314662" cy="358971"/>
            <a:chOff x="-54793175" y="3198925"/>
            <a:chExt cx="279625" cy="319000"/>
          </a:xfrm>
        </p:grpSpPr>
        <p:sp>
          <p:nvSpPr>
            <p:cNvPr id="9888" name="Google Shape;9888;p73"/>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3"/>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3"/>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3"/>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3"/>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3"/>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3"/>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73"/>
          <p:cNvGrpSpPr/>
          <p:nvPr/>
        </p:nvGrpSpPr>
        <p:grpSpPr>
          <a:xfrm>
            <a:off x="7503249" y="3202536"/>
            <a:ext cx="337703" cy="357845"/>
            <a:chOff x="-52450000" y="3584850"/>
            <a:chExt cx="300100" cy="318000"/>
          </a:xfrm>
        </p:grpSpPr>
        <p:sp>
          <p:nvSpPr>
            <p:cNvPr id="9896" name="Google Shape;9896;p73"/>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3"/>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3"/>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3"/>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3"/>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3"/>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3"/>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3" name="Google Shape;9903;p73"/>
          <p:cNvGrpSpPr/>
          <p:nvPr/>
        </p:nvGrpSpPr>
        <p:grpSpPr>
          <a:xfrm>
            <a:off x="7514769" y="3667009"/>
            <a:ext cx="314662" cy="357226"/>
            <a:chOff x="-52440550" y="3977875"/>
            <a:chExt cx="279625" cy="317450"/>
          </a:xfrm>
        </p:grpSpPr>
        <p:sp>
          <p:nvSpPr>
            <p:cNvPr id="9904" name="Google Shape;9904;p73"/>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3"/>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3"/>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3"/>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3"/>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3"/>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3"/>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3"/>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2" name="Google Shape;9912;p73"/>
          <p:cNvGrpSpPr/>
          <p:nvPr/>
        </p:nvGrpSpPr>
        <p:grpSpPr>
          <a:xfrm>
            <a:off x="6626703" y="4123215"/>
            <a:ext cx="314662" cy="358999"/>
            <a:chOff x="-51623775" y="3584850"/>
            <a:chExt cx="279625" cy="319025"/>
          </a:xfrm>
        </p:grpSpPr>
        <p:sp>
          <p:nvSpPr>
            <p:cNvPr id="9913" name="Google Shape;9913;p73"/>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3"/>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3"/>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3"/>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3"/>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3"/>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3"/>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3"/>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3"/>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2" name="Google Shape;9922;p73"/>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9923" name="Google Shape;9923;p73"/>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27" name="Shape 9927"/>
        <p:cNvGrpSpPr/>
        <p:nvPr/>
      </p:nvGrpSpPr>
      <p:grpSpPr>
        <a:xfrm>
          <a:off x="0" y="0"/>
          <a:ext cx="0" cy="0"/>
          <a:chOff x="0" y="0"/>
          <a:chExt cx="0" cy="0"/>
        </a:xfrm>
      </p:grpSpPr>
      <p:grpSp>
        <p:nvGrpSpPr>
          <p:cNvPr id="9928" name="Google Shape;9928;p74"/>
          <p:cNvGrpSpPr/>
          <p:nvPr/>
        </p:nvGrpSpPr>
        <p:grpSpPr>
          <a:xfrm>
            <a:off x="866775" y="1386849"/>
            <a:ext cx="276003" cy="357300"/>
            <a:chOff x="-50469125" y="3183175"/>
            <a:chExt cx="233150" cy="301825"/>
          </a:xfrm>
        </p:grpSpPr>
        <p:sp>
          <p:nvSpPr>
            <p:cNvPr id="9929" name="Google Shape;9929;p74"/>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4"/>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4"/>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2" name="Google Shape;9932;p74"/>
          <p:cNvGrpSpPr/>
          <p:nvPr/>
        </p:nvGrpSpPr>
        <p:grpSpPr>
          <a:xfrm>
            <a:off x="826674" y="1822251"/>
            <a:ext cx="356205" cy="355288"/>
            <a:chOff x="-50504575" y="3550975"/>
            <a:chExt cx="300900" cy="300125"/>
          </a:xfrm>
        </p:grpSpPr>
        <p:sp>
          <p:nvSpPr>
            <p:cNvPr id="9933" name="Google Shape;9933;p74"/>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4"/>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4"/>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4"/>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7" name="Google Shape;9937;p74"/>
          <p:cNvGrpSpPr/>
          <p:nvPr/>
        </p:nvGrpSpPr>
        <p:grpSpPr>
          <a:xfrm>
            <a:off x="826674" y="2260493"/>
            <a:ext cx="356205" cy="354341"/>
            <a:chOff x="-50503000" y="3921175"/>
            <a:chExt cx="300900" cy="299325"/>
          </a:xfrm>
        </p:grpSpPr>
        <p:sp>
          <p:nvSpPr>
            <p:cNvPr id="9938" name="Google Shape;9938;p74"/>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4"/>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4"/>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4"/>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4"/>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3" name="Google Shape;9943;p74"/>
          <p:cNvGrpSpPr/>
          <p:nvPr/>
        </p:nvGrpSpPr>
        <p:grpSpPr>
          <a:xfrm>
            <a:off x="3030727" y="1406411"/>
            <a:ext cx="355258" cy="356205"/>
            <a:chOff x="-48630025" y="3199700"/>
            <a:chExt cx="300100" cy="300900"/>
          </a:xfrm>
        </p:grpSpPr>
        <p:sp>
          <p:nvSpPr>
            <p:cNvPr id="9944" name="Google Shape;9944;p74"/>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4"/>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4"/>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7" name="Google Shape;9947;p74"/>
          <p:cNvGrpSpPr/>
          <p:nvPr/>
        </p:nvGrpSpPr>
        <p:grpSpPr>
          <a:xfrm>
            <a:off x="3030727" y="1843707"/>
            <a:ext cx="355258" cy="355258"/>
            <a:chOff x="-48630025" y="3569100"/>
            <a:chExt cx="300100" cy="300100"/>
          </a:xfrm>
        </p:grpSpPr>
        <p:sp>
          <p:nvSpPr>
            <p:cNvPr id="9948" name="Google Shape;9948;p74"/>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4"/>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4"/>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4"/>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4"/>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4"/>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4"/>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4"/>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4"/>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4"/>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8" name="Google Shape;9958;p74"/>
          <p:cNvGrpSpPr/>
          <p:nvPr/>
        </p:nvGrpSpPr>
        <p:grpSpPr>
          <a:xfrm>
            <a:off x="3031201" y="2281003"/>
            <a:ext cx="354311" cy="353394"/>
            <a:chOff x="-48629225" y="3938500"/>
            <a:chExt cx="299300" cy="298525"/>
          </a:xfrm>
        </p:grpSpPr>
        <p:sp>
          <p:nvSpPr>
            <p:cNvPr id="9959" name="Google Shape;9959;p74"/>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4"/>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4"/>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4"/>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3" name="Google Shape;9963;p74"/>
          <p:cNvGrpSpPr/>
          <p:nvPr/>
        </p:nvGrpSpPr>
        <p:grpSpPr>
          <a:xfrm>
            <a:off x="1766604" y="2752344"/>
            <a:ext cx="311458" cy="354341"/>
            <a:chOff x="-46762575" y="3200500"/>
            <a:chExt cx="263100" cy="299325"/>
          </a:xfrm>
        </p:grpSpPr>
        <p:sp>
          <p:nvSpPr>
            <p:cNvPr id="9964" name="Google Shape;9964;p74"/>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4"/>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4"/>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4"/>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4"/>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9" name="Google Shape;9969;p74"/>
          <p:cNvGrpSpPr/>
          <p:nvPr/>
        </p:nvGrpSpPr>
        <p:grpSpPr>
          <a:xfrm>
            <a:off x="1744689" y="3211066"/>
            <a:ext cx="355288" cy="312375"/>
            <a:chOff x="-46779900" y="3588000"/>
            <a:chExt cx="300125" cy="263875"/>
          </a:xfrm>
        </p:grpSpPr>
        <p:sp>
          <p:nvSpPr>
            <p:cNvPr id="9970" name="Google Shape;9970;p74"/>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4"/>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4"/>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4"/>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4" name="Google Shape;9974;p74"/>
          <p:cNvGrpSpPr/>
          <p:nvPr/>
        </p:nvGrpSpPr>
        <p:grpSpPr>
          <a:xfrm>
            <a:off x="1745162" y="3625988"/>
            <a:ext cx="354341" cy="353394"/>
            <a:chOff x="-46779100" y="3938500"/>
            <a:chExt cx="299325" cy="298525"/>
          </a:xfrm>
        </p:grpSpPr>
        <p:sp>
          <p:nvSpPr>
            <p:cNvPr id="9975" name="Google Shape;9975;p74"/>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4"/>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74"/>
          <p:cNvGrpSpPr/>
          <p:nvPr/>
        </p:nvGrpSpPr>
        <p:grpSpPr>
          <a:xfrm>
            <a:off x="3952900" y="2758855"/>
            <a:ext cx="355258" cy="355288"/>
            <a:chOff x="-44924250" y="3206000"/>
            <a:chExt cx="300100" cy="300125"/>
          </a:xfrm>
        </p:grpSpPr>
        <p:sp>
          <p:nvSpPr>
            <p:cNvPr id="9978" name="Google Shape;9978;p74"/>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4"/>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4"/>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74"/>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4"/>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3" name="Google Shape;9983;p74"/>
          <p:cNvGrpSpPr/>
          <p:nvPr/>
        </p:nvGrpSpPr>
        <p:grpSpPr>
          <a:xfrm>
            <a:off x="1267386" y="1386849"/>
            <a:ext cx="355258" cy="355258"/>
            <a:chOff x="-50134375" y="3183175"/>
            <a:chExt cx="300100" cy="300100"/>
          </a:xfrm>
        </p:grpSpPr>
        <p:sp>
          <p:nvSpPr>
            <p:cNvPr id="9984" name="Google Shape;9984;p74"/>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4"/>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4"/>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4"/>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4"/>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4"/>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4"/>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4"/>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4"/>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4"/>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4" name="Google Shape;9994;p74"/>
          <p:cNvGrpSpPr/>
          <p:nvPr/>
        </p:nvGrpSpPr>
        <p:grpSpPr>
          <a:xfrm>
            <a:off x="1267386" y="1822251"/>
            <a:ext cx="355258" cy="355288"/>
            <a:chOff x="-50134375" y="3550975"/>
            <a:chExt cx="300100" cy="300125"/>
          </a:xfrm>
        </p:grpSpPr>
        <p:sp>
          <p:nvSpPr>
            <p:cNvPr id="9995" name="Google Shape;9995;p74"/>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4"/>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7" name="Google Shape;9997;p74"/>
          <p:cNvGrpSpPr/>
          <p:nvPr/>
        </p:nvGrpSpPr>
        <p:grpSpPr>
          <a:xfrm>
            <a:off x="1267386" y="2259783"/>
            <a:ext cx="355258" cy="355051"/>
            <a:chOff x="-50134375" y="3920575"/>
            <a:chExt cx="300100" cy="299925"/>
          </a:xfrm>
        </p:grpSpPr>
        <p:sp>
          <p:nvSpPr>
            <p:cNvPr id="9998" name="Google Shape;9998;p74"/>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4"/>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4"/>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74"/>
          <p:cNvGrpSpPr/>
          <p:nvPr/>
        </p:nvGrpSpPr>
        <p:grpSpPr>
          <a:xfrm>
            <a:off x="3478110" y="1407358"/>
            <a:ext cx="357123" cy="355258"/>
            <a:chOff x="-48262200" y="3200500"/>
            <a:chExt cx="301675" cy="300100"/>
          </a:xfrm>
        </p:grpSpPr>
        <p:sp>
          <p:nvSpPr>
            <p:cNvPr id="10002" name="Google Shape;10002;p74"/>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4"/>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4"/>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4"/>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4"/>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4"/>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4"/>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4"/>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4"/>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1" name="Google Shape;10011;p74"/>
          <p:cNvGrpSpPr/>
          <p:nvPr/>
        </p:nvGrpSpPr>
        <p:grpSpPr>
          <a:xfrm>
            <a:off x="3507483" y="1844447"/>
            <a:ext cx="298377" cy="354519"/>
            <a:chOff x="-48233050" y="3569725"/>
            <a:chExt cx="252050" cy="299475"/>
          </a:xfrm>
        </p:grpSpPr>
        <p:sp>
          <p:nvSpPr>
            <p:cNvPr id="10012" name="Google Shape;10012;p74"/>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4"/>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4"/>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5" name="Google Shape;10015;p74"/>
          <p:cNvGrpSpPr/>
          <p:nvPr/>
        </p:nvGrpSpPr>
        <p:grpSpPr>
          <a:xfrm>
            <a:off x="3531248" y="2278191"/>
            <a:ext cx="250847" cy="358070"/>
            <a:chOff x="-48216525" y="3936125"/>
            <a:chExt cx="211900" cy="302475"/>
          </a:xfrm>
        </p:grpSpPr>
        <p:sp>
          <p:nvSpPr>
            <p:cNvPr id="10016" name="Google Shape;10016;p74"/>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4"/>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4"/>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4"/>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0" name="Google Shape;10020;p74"/>
          <p:cNvGrpSpPr/>
          <p:nvPr/>
        </p:nvGrpSpPr>
        <p:grpSpPr>
          <a:xfrm>
            <a:off x="2186966" y="2753261"/>
            <a:ext cx="355258" cy="355288"/>
            <a:chOff x="-46410500" y="3201275"/>
            <a:chExt cx="300100" cy="300125"/>
          </a:xfrm>
        </p:grpSpPr>
        <p:sp>
          <p:nvSpPr>
            <p:cNvPr id="10021" name="Google Shape;10021;p74"/>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4"/>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4"/>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4"/>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4"/>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6" name="Google Shape;10026;p74"/>
          <p:cNvGrpSpPr/>
          <p:nvPr/>
        </p:nvGrpSpPr>
        <p:grpSpPr>
          <a:xfrm>
            <a:off x="2186966" y="3188692"/>
            <a:ext cx="355258" cy="356205"/>
            <a:chOff x="-46409700" y="3569100"/>
            <a:chExt cx="300100" cy="300900"/>
          </a:xfrm>
        </p:grpSpPr>
        <p:sp>
          <p:nvSpPr>
            <p:cNvPr id="10027" name="Google Shape;10027;p74"/>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4"/>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4"/>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4"/>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4"/>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2" name="Google Shape;10032;p74"/>
          <p:cNvGrpSpPr/>
          <p:nvPr/>
        </p:nvGrpSpPr>
        <p:grpSpPr>
          <a:xfrm>
            <a:off x="2174847" y="3624124"/>
            <a:ext cx="379497" cy="358070"/>
            <a:chOff x="-46422300" y="3936925"/>
            <a:chExt cx="320575" cy="302475"/>
          </a:xfrm>
        </p:grpSpPr>
        <p:sp>
          <p:nvSpPr>
            <p:cNvPr id="10033" name="Google Shape;10033;p74"/>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4"/>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5" name="Google Shape;10035;p74"/>
          <p:cNvGrpSpPr/>
          <p:nvPr/>
        </p:nvGrpSpPr>
        <p:grpSpPr>
          <a:xfrm>
            <a:off x="3952426" y="3178452"/>
            <a:ext cx="356205" cy="355258"/>
            <a:chOff x="-44914800" y="3560450"/>
            <a:chExt cx="300900" cy="300100"/>
          </a:xfrm>
        </p:grpSpPr>
        <p:sp>
          <p:nvSpPr>
            <p:cNvPr id="10036" name="Google Shape;10036;p74"/>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4"/>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4"/>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4"/>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4"/>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1" name="Google Shape;10041;p74"/>
          <p:cNvGrpSpPr/>
          <p:nvPr/>
        </p:nvGrpSpPr>
        <p:grpSpPr>
          <a:xfrm>
            <a:off x="1707478" y="1387086"/>
            <a:ext cx="354311" cy="354104"/>
            <a:chOff x="-49764975" y="3183375"/>
            <a:chExt cx="299300" cy="299125"/>
          </a:xfrm>
        </p:grpSpPr>
        <p:sp>
          <p:nvSpPr>
            <p:cNvPr id="10042" name="Google Shape;10042;p74"/>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4"/>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4"/>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4"/>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4"/>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4"/>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4"/>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4"/>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4"/>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74"/>
          <p:cNvGrpSpPr/>
          <p:nvPr/>
        </p:nvGrpSpPr>
        <p:grpSpPr>
          <a:xfrm>
            <a:off x="1707478" y="1822547"/>
            <a:ext cx="354311" cy="355909"/>
            <a:chOff x="-49764975" y="3551225"/>
            <a:chExt cx="299300" cy="300650"/>
          </a:xfrm>
        </p:grpSpPr>
        <p:sp>
          <p:nvSpPr>
            <p:cNvPr id="10052" name="Google Shape;10052;p74"/>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4"/>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4"/>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4"/>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4"/>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4"/>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4"/>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4"/>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4"/>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4"/>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4"/>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74"/>
          <p:cNvGrpSpPr/>
          <p:nvPr/>
        </p:nvGrpSpPr>
        <p:grpSpPr>
          <a:xfrm>
            <a:off x="1705140" y="2259310"/>
            <a:ext cx="358987" cy="355525"/>
            <a:chOff x="-49766550" y="3920175"/>
            <a:chExt cx="303250" cy="300325"/>
          </a:xfrm>
        </p:grpSpPr>
        <p:sp>
          <p:nvSpPr>
            <p:cNvPr id="10064" name="Google Shape;10064;p74"/>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4"/>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4"/>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4"/>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8" name="Google Shape;10068;p74"/>
          <p:cNvGrpSpPr/>
          <p:nvPr/>
        </p:nvGrpSpPr>
        <p:grpSpPr>
          <a:xfrm>
            <a:off x="3920671" y="1407358"/>
            <a:ext cx="357123" cy="354341"/>
            <a:chOff x="-47892800" y="3200500"/>
            <a:chExt cx="301675" cy="299325"/>
          </a:xfrm>
        </p:grpSpPr>
        <p:sp>
          <p:nvSpPr>
            <p:cNvPr id="10069" name="Google Shape;10069;p74"/>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4"/>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4"/>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4"/>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4"/>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4"/>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5" name="Google Shape;10075;p74"/>
          <p:cNvGrpSpPr/>
          <p:nvPr/>
        </p:nvGrpSpPr>
        <p:grpSpPr>
          <a:xfrm>
            <a:off x="3984537" y="1843707"/>
            <a:ext cx="229391" cy="355258"/>
            <a:chOff x="-47839250" y="3569100"/>
            <a:chExt cx="193775" cy="300100"/>
          </a:xfrm>
        </p:grpSpPr>
        <p:sp>
          <p:nvSpPr>
            <p:cNvPr id="10076" name="Google Shape;10076;p74"/>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4"/>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4"/>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4"/>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4"/>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4"/>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2" name="Google Shape;10082;p74"/>
          <p:cNvGrpSpPr/>
          <p:nvPr/>
        </p:nvGrpSpPr>
        <p:grpSpPr>
          <a:xfrm>
            <a:off x="3921603" y="2280056"/>
            <a:ext cx="355258" cy="356205"/>
            <a:chOff x="-47892800" y="3937700"/>
            <a:chExt cx="300100" cy="300900"/>
          </a:xfrm>
        </p:grpSpPr>
        <p:sp>
          <p:nvSpPr>
            <p:cNvPr id="10083" name="Google Shape;10083;p74"/>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4"/>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4"/>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4"/>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4"/>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74"/>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4"/>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4"/>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1" name="Google Shape;10091;p74"/>
          <p:cNvGrpSpPr/>
          <p:nvPr/>
        </p:nvGrpSpPr>
        <p:grpSpPr>
          <a:xfrm>
            <a:off x="2626898" y="2773770"/>
            <a:ext cx="355258" cy="311458"/>
            <a:chOff x="-46042675" y="3218600"/>
            <a:chExt cx="300100" cy="263100"/>
          </a:xfrm>
        </p:grpSpPr>
        <p:sp>
          <p:nvSpPr>
            <p:cNvPr id="10092" name="Google Shape;10092;p74"/>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4"/>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4"/>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4"/>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4"/>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4"/>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8" name="Google Shape;10098;p74"/>
          <p:cNvGrpSpPr/>
          <p:nvPr/>
        </p:nvGrpSpPr>
        <p:grpSpPr>
          <a:xfrm>
            <a:off x="2626898" y="3188219"/>
            <a:ext cx="355258" cy="323118"/>
            <a:chOff x="-46042675" y="3568700"/>
            <a:chExt cx="300100" cy="272950"/>
          </a:xfrm>
        </p:grpSpPr>
        <p:sp>
          <p:nvSpPr>
            <p:cNvPr id="10099" name="Google Shape;10099;p74"/>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4"/>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4"/>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4"/>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3" name="Google Shape;10103;p74"/>
          <p:cNvGrpSpPr/>
          <p:nvPr/>
        </p:nvGrpSpPr>
        <p:grpSpPr>
          <a:xfrm>
            <a:off x="2668849" y="3625189"/>
            <a:ext cx="271357" cy="356057"/>
            <a:chOff x="-46007225" y="3937825"/>
            <a:chExt cx="229225" cy="300775"/>
          </a:xfrm>
        </p:grpSpPr>
        <p:sp>
          <p:nvSpPr>
            <p:cNvPr id="10104" name="Google Shape;10104;p74"/>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4"/>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74"/>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4"/>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4"/>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4"/>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4"/>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4"/>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4"/>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4"/>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74"/>
          <p:cNvGrpSpPr/>
          <p:nvPr/>
        </p:nvGrpSpPr>
        <p:grpSpPr>
          <a:xfrm>
            <a:off x="3974341" y="3615275"/>
            <a:ext cx="312375" cy="357596"/>
            <a:chOff x="-44895900" y="3929450"/>
            <a:chExt cx="263875" cy="302075"/>
          </a:xfrm>
        </p:grpSpPr>
        <p:sp>
          <p:nvSpPr>
            <p:cNvPr id="10115" name="Google Shape;10115;p74"/>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4"/>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4"/>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4"/>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4"/>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4"/>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1" name="Google Shape;10121;p74"/>
          <p:cNvGrpSpPr/>
          <p:nvPr/>
        </p:nvGrpSpPr>
        <p:grpSpPr>
          <a:xfrm>
            <a:off x="2148160" y="1398036"/>
            <a:ext cx="356205" cy="332885"/>
            <a:chOff x="-49397175" y="3192625"/>
            <a:chExt cx="300900" cy="281200"/>
          </a:xfrm>
        </p:grpSpPr>
        <p:sp>
          <p:nvSpPr>
            <p:cNvPr id="10122" name="Google Shape;10122;p74"/>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4"/>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4"/>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4"/>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4"/>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4"/>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4"/>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74"/>
          <p:cNvGrpSpPr/>
          <p:nvPr/>
        </p:nvGrpSpPr>
        <p:grpSpPr>
          <a:xfrm>
            <a:off x="2174263" y="1822251"/>
            <a:ext cx="304000" cy="356205"/>
            <a:chOff x="-49375900" y="3550975"/>
            <a:chExt cx="256800" cy="300900"/>
          </a:xfrm>
        </p:grpSpPr>
        <p:sp>
          <p:nvSpPr>
            <p:cNvPr id="10130" name="Google Shape;10130;p74"/>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4"/>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4"/>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4"/>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4"/>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4"/>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4"/>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4"/>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4"/>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4"/>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4"/>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1" name="Google Shape;10141;p74"/>
          <p:cNvGrpSpPr/>
          <p:nvPr/>
        </p:nvGrpSpPr>
        <p:grpSpPr>
          <a:xfrm>
            <a:off x="2169616" y="2259546"/>
            <a:ext cx="313293" cy="356205"/>
            <a:chOff x="-49378250" y="3920375"/>
            <a:chExt cx="264650" cy="300900"/>
          </a:xfrm>
        </p:grpSpPr>
        <p:sp>
          <p:nvSpPr>
            <p:cNvPr id="10142" name="Google Shape;10142;p74"/>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4"/>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4"/>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4"/>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4"/>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4"/>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4"/>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9" name="Google Shape;10149;p74"/>
          <p:cNvGrpSpPr/>
          <p:nvPr/>
        </p:nvGrpSpPr>
        <p:grpSpPr>
          <a:xfrm>
            <a:off x="888604" y="2752344"/>
            <a:ext cx="312375" cy="357123"/>
            <a:chOff x="-47505300" y="3200500"/>
            <a:chExt cx="263875" cy="301675"/>
          </a:xfrm>
        </p:grpSpPr>
        <p:sp>
          <p:nvSpPr>
            <p:cNvPr id="10150" name="Google Shape;10150;p74"/>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4"/>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4"/>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4"/>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4"/>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4"/>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4"/>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4"/>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4"/>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4"/>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4"/>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4"/>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4"/>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74"/>
          <p:cNvGrpSpPr/>
          <p:nvPr/>
        </p:nvGrpSpPr>
        <p:grpSpPr>
          <a:xfrm>
            <a:off x="866704" y="3188692"/>
            <a:ext cx="356176" cy="355051"/>
            <a:chOff x="-47524975" y="3569100"/>
            <a:chExt cx="300875" cy="299925"/>
          </a:xfrm>
        </p:grpSpPr>
        <p:sp>
          <p:nvSpPr>
            <p:cNvPr id="10164" name="Google Shape;10164;p74"/>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4"/>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4"/>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4"/>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4"/>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9" name="Google Shape;10169;p74"/>
          <p:cNvGrpSpPr/>
          <p:nvPr/>
        </p:nvGrpSpPr>
        <p:grpSpPr>
          <a:xfrm>
            <a:off x="867162" y="3667954"/>
            <a:ext cx="355258" cy="270410"/>
            <a:chOff x="-47523400" y="3973950"/>
            <a:chExt cx="300100" cy="228425"/>
          </a:xfrm>
        </p:grpSpPr>
        <p:sp>
          <p:nvSpPr>
            <p:cNvPr id="10170" name="Google Shape;10170;p74"/>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4"/>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4"/>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4"/>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4"/>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74"/>
          <p:cNvGrpSpPr/>
          <p:nvPr/>
        </p:nvGrpSpPr>
        <p:grpSpPr>
          <a:xfrm>
            <a:off x="3072283" y="2750953"/>
            <a:ext cx="354341" cy="357596"/>
            <a:chOff x="-45673275" y="3199325"/>
            <a:chExt cx="299325" cy="302075"/>
          </a:xfrm>
        </p:grpSpPr>
        <p:sp>
          <p:nvSpPr>
            <p:cNvPr id="10176" name="Google Shape;10176;p74"/>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4"/>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4"/>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9" name="Google Shape;10179;p74"/>
          <p:cNvGrpSpPr/>
          <p:nvPr/>
        </p:nvGrpSpPr>
        <p:grpSpPr>
          <a:xfrm>
            <a:off x="3071351" y="3209202"/>
            <a:ext cx="356205" cy="314240"/>
            <a:chOff x="-45674075" y="3586425"/>
            <a:chExt cx="300900" cy="265450"/>
          </a:xfrm>
        </p:grpSpPr>
        <p:sp>
          <p:nvSpPr>
            <p:cNvPr id="10180" name="Google Shape;10180;p74"/>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4"/>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74"/>
          <p:cNvGrpSpPr/>
          <p:nvPr/>
        </p:nvGrpSpPr>
        <p:grpSpPr>
          <a:xfrm>
            <a:off x="3072283" y="3625041"/>
            <a:ext cx="354341" cy="356205"/>
            <a:chOff x="-45673275" y="3937700"/>
            <a:chExt cx="299325" cy="300900"/>
          </a:xfrm>
        </p:grpSpPr>
        <p:sp>
          <p:nvSpPr>
            <p:cNvPr id="10183" name="Google Shape;10183;p74"/>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4"/>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4"/>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4"/>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4"/>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4"/>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74"/>
          <p:cNvGrpSpPr/>
          <p:nvPr/>
        </p:nvGrpSpPr>
        <p:grpSpPr>
          <a:xfrm>
            <a:off x="2186449" y="4117825"/>
            <a:ext cx="356205" cy="356205"/>
            <a:chOff x="-44512325" y="3176075"/>
            <a:chExt cx="300900" cy="300900"/>
          </a:xfrm>
        </p:grpSpPr>
        <p:sp>
          <p:nvSpPr>
            <p:cNvPr id="10190" name="Google Shape;10190;p74"/>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4"/>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4"/>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3" name="Google Shape;10193;p74"/>
          <p:cNvGrpSpPr/>
          <p:nvPr/>
        </p:nvGrpSpPr>
        <p:grpSpPr>
          <a:xfrm>
            <a:off x="2589789" y="1386849"/>
            <a:ext cx="354341" cy="354341"/>
            <a:chOff x="-49027775" y="3183175"/>
            <a:chExt cx="299325" cy="299325"/>
          </a:xfrm>
        </p:grpSpPr>
        <p:sp>
          <p:nvSpPr>
            <p:cNvPr id="10194" name="Google Shape;10194;p74"/>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4"/>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4"/>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4"/>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8" name="Google Shape;10198;p74"/>
          <p:cNvGrpSpPr/>
          <p:nvPr/>
        </p:nvGrpSpPr>
        <p:grpSpPr>
          <a:xfrm>
            <a:off x="2589330" y="1822251"/>
            <a:ext cx="355258" cy="357152"/>
            <a:chOff x="-49027775" y="3550975"/>
            <a:chExt cx="300100" cy="301700"/>
          </a:xfrm>
        </p:grpSpPr>
        <p:sp>
          <p:nvSpPr>
            <p:cNvPr id="10199" name="Google Shape;10199;p74"/>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4"/>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4"/>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4"/>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4"/>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4"/>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4"/>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4"/>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4"/>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4"/>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9" name="Google Shape;10209;p74"/>
          <p:cNvGrpSpPr/>
          <p:nvPr/>
        </p:nvGrpSpPr>
        <p:grpSpPr>
          <a:xfrm>
            <a:off x="2587406" y="2259310"/>
            <a:ext cx="359106" cy="355525"/>
            <a:chOff x="-49031025" y="3920175"/>
            <a:chExt cx="303350" cy="300325"/>
          </a:xfrm>
        </p:grpSpPr>
        <p:sp>
          <p:nvSpPr>
            <p:cNvPr id="10210" name="Google Shape;10210;p74"/>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4"/>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4"/>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4"/>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4"/>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4"/>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6" name="Google Shape;10216;p74"/>
          <p:cNvGrpSpPr/>
          <p:nvPr/>
        </p:nvGrpSpPr>
        <p:grpSpPr>
          <a:xfrm>
            <a:off x="1303511" y="2752344"/>
            <a:ext cx="356176" cy="354341"/>
            <a:chOff x="-47155575" y="3200500"/>
            <a:chExt cx="300875" cy="299325"/>
          </a:xfrm>
        </p:grpSpPr>
        <p:sp>
          <p:nvSpPr>
            <p:cNvPr id="10217" name="Google Shape;10217;p74"/>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4"/>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4"/>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4"/>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4"/>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4"/>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3" name="Google Shape;10223;p74"/>
          <p:cNvGrpSpPr/>
          <p:nvPr/>
        </p:nvGrpSpPr>
        <p:grpSpPr>
          <a:xfrm>
            <a:off x="1303970" y="3188692"/>
            <a:ext cx="355258" cy="355258"/>
            <a:chOff x="-47154800" y="3569100"/>
            <a:chExt cx="300100" cy="300100"/>
          </a:xfrm>
        </p:grpSpPr>
        <p:sp>
          <p:nvSpPr>
            <p:cNvPr id="10224" name="Google Shape;10224;p74"/>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4"/>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4"/>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4"/>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4"/>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4"/>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74"/>
          <p:cNvGrpSpPr/>
          <p:nvPr/>
        </p:nvGrpSpPr>
        <p:grpSpPr>
          <a:xfrm>
            <a:off x="1304443" y="3626905"/>
            <a:ext cx="354311" cy="353423"/>
            <a:chOff x="-47154000" y="3939275"/>
            <a:chExt cx="299300" cy="298550"/>
          </a:xfrm>
        </p:grpSpPr>
        <p:sp>
          <p:nvSpPr>
            <p:cNvPr id="10231" name="Google Shape;10231;p74"/>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4"/>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4"/>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4"/>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5" name="Google Shape;10235;p74"/>
          <p:cNvGrpSpPr/>
          <p:nvPr/>
        </p:nvGrpSpPr>
        <p:grpSpPr>
          <a:xfrm>
            <a:off x="3529733" y="2752344"/>
            <a:ext cx="312375" cy="354341"/>
            <a:chOff x="-45286550" y="3200500"/>
            <a:chExt cx="263875" cy="299325"/>
          </a:xfrm>
        </p:grpSpPr>
        <p:sp>
          <p:nvSpPr>
            <p:cNvPr id="10236" name="Google Shape;10236;p74"/>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4"/>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4"/>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9" name="Google Shape;10239;p74"/>
          <p:cNvGrpSpPr/>
          <p:nvPr/>
        </p:nvGrpSpPr>
        <p:grpSpPr>
          <a:xfrm>
            <a:off x="3529733" y="3189639"/>
            <a:ext cx="312375" cy="354311"/>
            <a:chOff x="-45286550" y="3569900"/>
            <a:chExt cx="263875" cy="299300"/>
          </a:xfrm>
        </p:grpSpPr>
        <p:sp>
          <p:nvSpPr>
            <p:cNvPr id="10240" name="Google Shape;10240;p74"/>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4"/>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4"/>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4"/>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4"/>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4"/>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6" name="Google Shape;10246;p74"/>
          <p:cNvGrpSpPr/>
          <p:nvPr/>
        </p:nvGrpSpPr>
        <p:grpSpPr>
          <a:xfrm>
            <a:off x="3540920" y="3625988"/>
            <a:ext cx="290001" cy="355258"/>
            <a:chOff x="-45277900" y="3938500"/>
            <a:chExt cx="244975" cy="300100"/>
          </a:xfrm>
        </p:grpSpPr>
        <p:sp>
          <p:nvSpPr>
            <p:cNvPr id="10247" name="Google Shape;10247;p74"/>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4"/>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4"/>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4"/>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1" name="Google Shape;10251;p74"/>
          <p:cNvGrpSpPr/>
          <p:nvPr/>
        </p:nvGrpSpPr>
        <p:grpSpPr>
          <a:xfrm>
            <a:off x="2626869" y="4095090"/>
            <a:ext cx="355258" cy="355258"/>
            <a:chOff x="-44502875" y="3576975"/>
            <a:chExt cx="300100" cy="300100"/>
          </a:xfrm>
        </p:grpSpPr>
        <p:sp>
          <p:nvSpPr>
            <p:cNvPr id="10252" name="Google Shape;10252;p74"/>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4"/>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4"/>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5" name="Google Shape;10255;p74"/>
          <p:cNvGrpSpPr/>
          <p:nvPr/>
        </p:nvGrpSpPr>
        <p:grpSpPr>
          <a:xfrm>
            <a:off x="4835456" y="1828361"/>
            <a:ext cx="356196" cy="354670"/>
            <a:chOff x="-13946200" y="3647075"/>
            <a:chExt cx="353650" cy="352100"/>
          </a:xfrm>
        </p:grpSpPr>
        <p:sp>
          <p:nvSpPr>
            <p:cNvPr id="10256" name="Google Shape;10256;p74"/>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4"/>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4"/>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4"/>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4"/>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74"/>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2" name="Google Shape;10262;p74"/>
          <p:cNvGrpSpPr/>
          <p:nvPr/>
        </p:nvGrpSpPr>
        <p:grpSpPr>
          <a:xfrm>
            <a:off x="6618849" y="1387844"/>
            <a:ext cx="357002" cy="354267"/>
            <a:chOff x="-12163025" y="3214275"/>
            <a:chExt cx="354450" cy="351700"/>
          </a:xfrm>
        </p:grpSpPr>
        <p:sp>
          <p:nvSpPr>
            <p:cNvPr id="10263" name="Google Shape;10263;p74"/>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4"/>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4"/>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6" name="Google Shape;10266;p74"/>
          <p:cNvGrpSpPr/>
          <p:nvPr/>
        </p:nvGrpSpPr>
        <p:grpSpPr>
          <a:xfrm>
            <a:off x="6619629" y="1827581"/>
            <a:ext cx="355441" cy="356232"/>
            <a:chOff x="-12160675" y="3647875"/>
            <a:chExt cx="352900" cy="353650"/>
          </a:xfrm>
        </p:grpSpPr>
        <p:sp>
          <p:nvSpPr>
            <p:cNvPr id="10267" name="Google Shape;10267;p74"/>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74"/>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4"/>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4"/>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4"/>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4"/>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4"/>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4" name="Google Shape;10274;p74"/>
          <p:cNvGrpSpPr/>
          <p:nvPr/>
        </p:nvGrpSpPr>
        <p:grpSpPr>
          <a:xfrm>
            <a:off x="6630345" y="2272036"/>
            <a:ext cx="354635" cy="356232"/>
            <a:chOff x="-12160675" y="4081850"/>
            <a:chExt cx="352100" cy="353650"/>
          </a:xfrm>
        </p:grpSpPr>
        <p:sp>
          <p:nvSpPr>
            <p:cNvPr id="10275" name="Google Shape;10275;p74"/>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4"/>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4"/>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4"/>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4"/>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4"/>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1" name="Google Shape;10281;p74"/>
          <p:cNvGrpSpPr/>
          <p:nvPr/>
        </p:nvGrpSpPr>
        <p:grpSpPr>
          <a:xfrm>
            <a:off x="4835311" y="2746480"/>
            <a:ext cx="355416" cy="355652"/>
            <a:chOff x="-10391650" y="3180600"/>
            <a:chExt cx="352875" cy="353075"/>
          </a:xfrm>
        </p:grpSpPr>
        <p:sp>
          <p:nvSpPr>
            <p:cNvPr id="10282" name="Google Shape;10282;p74"/>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4"/>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4"/>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4"/>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4"/>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4"/>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8" name="Google Shape;10288;p74"/>
          <p:cNvGrpSpPr/>
          <p:nvPr/>
        </p:nvGrpSpPr>
        <p:grpSpPr>
          <a:xfrm>
            <a:off x="4835310" y="3223278"/>
            <a:ext cx="354635" cy="353890"/>
            <a:chOff x="-10390875" y="3616350"/>
            <a:chExt cx="352100" cy="351325"/>
          </a:xfrm>
        </p:grpSpPr>
        <p:sp>
          <p:nvSpPr>
            <p:cNvPr id="10289" name="Google Shape;10289;p74"/>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4"/>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4"/>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74"/>
          <p:cNvGrpSpPr/>
          <p:nvPr/>
        </p:nvGrpSpPr>
        <p:grpSpPr>
          <a:xfrm>
            <a:off x="7502285" y="2747943"/>
            <a:ext cx="312585" cy="354670"/>
            <a:chOff x="-10370400" y="4049550"/>
            <a:chExt cx="310350" cy="352100"/>
          </a:xfrm>
        </p:grpSpPr>
        <p:sp>
          <p:nvSpPr>
            <p:cNvPr id="10293" name="Google Shape;10293;p74"/>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4"/>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4"/>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4"/>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4"/>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8" name="Google Shape;10298;p74"/>
          <p:cNvGrpSpPr/>
          <p:nvPr/>
        </p:nvGrpSpPr>
        <p:grpSpPr>
          <a:xfrm>
            <a:off x="6606541" y="2746884"/>
            <a:ext cx="379236" cy="354847"/>
            <a:chOff x="-8674650" y="3210975"/>
            <a:chExt cx="376525" cy="352275"/>
          </a:xfrm>
        </p:grpSpPr>
        <p:sp>
          <p:nvSpPr>
            <p:cNvPr id="10299" name="Google Shape;10299;p74"/>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4"/>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4"/>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4"/>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4"/>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4"/>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5" name="Google Shape;10305;p74"/>
          <p:cNvGrpSpPr/>
          <p:nvPr/>
        </p:nvGrpSpPr>
        <p:grpSpPr>
          <a:xfrm>
            <a:off x="5278038" y="1828361"/>
            <a:ext cx="356221" cy="354670"/>
            <a:chOff x="-13512225" y="3647075"/>
            <a:chExt cx="353675" cy="352100"/>
          </a:xfrm>
        </p:grpSpPr>
        <p:sp>
          <p:nvSpPr>
            <p:cNvPr id="10306" name="Google Shape;10306;p74"/>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4"/>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4"/>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4"/>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4"/>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4"/>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4"/>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4"/>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4"/>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4"/>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74"/>
          <p:cNvGrpSpPr/>
          <p:nvPr/>
        </p:nvGrpSpPr>
        <p:grpSpPr>
          <a:xfrm>
            <a:off x="5288351" y="2272427"/>
            <a:ext cx="356221" cy="355451"/>
            <a:chOff x="-13512225" y="4080275"/>
            <a:chExt cx="353675" cy="352875"/>
          </a:xfrm>
        </p:grpSpPr>
        <p:sp>
          <p:nvSpPr>
            <p:cNvPr id="10317" name="Google Shape;10317;p74"/>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4"/>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4"/>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4"/>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4"/>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4"/>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4"/>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4"/>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4"/>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4"/>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4"/>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8" name="Google Shape;10328;p74"/>
          <p:cNvGrpSpPr/>
          <p:nvPr/>
        </p:nvGrpSpPr>
        <p:grpSpPr>
          <a:xfrm>
            <a:off x="7061431" y="1419788"/>
            <a:ext cx="356196" cy="290379"/>
            <a:chOff x="-11728250" y="3245400"/>
            <a:chExt cx="353650" cy="288275"/>
          </a:xfrm>
        </p:grpSpPr>
        <p:sp>
          <p:nvSpPr>
            <p:cNvPr id="10329" name="Google Shape;10329;p74"/>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4"/>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4"/>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4"/>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4"/>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74"/>
          <p:cNvGrpSpPr/>
          <p:nvPr/>
        </p:nvGrpSpPr>
        <p:grpSpPr>
          <a:xfrm>
            <a:off x="7093939" y="2272427"/>
            <a:ext cx="311804" cy="355451"/>
            <a:chOff x="-11703850" y="4081850"/>
            <a:chExt cx="309575" cy="352875"/>
          </a:xfrm>
        </p:grpSpPr>
        <p:sp>
          <p:nvSpPr>
            <p:cNvPr id="10335" name="Google Shape;10335;p74"/>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4"/>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4"/>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4"/>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4"/>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4"/>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4"/>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4"/>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3" name="Google Shape;10343;p74"/>
          <p:cNvGrpSpPr/>
          <p:nvPr/>
        </p:nvGrpSpPr>
        <p:grpSpPr>
          <a:xfrm>
            <a:off x="5282595" y="2746580"/>
            <a:ext cx="357002" cy="355451"/>
            <a:chOff x="-9958475" y="3180025"/>
            <a:chExt cx="354450" cy="352875"/>
          </a:xfrm>
        </p:grpSpPr>
        <p:sp>
          <p:nvSpPr>
            <p:cNvPr id="10344" name="Google Shape;10344;p74"/>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4"/>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4"/>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7" name="Google Shape;10347;p74"/>
          <p:cNvGrpSpPr/>
          <p:nvPr/>
        </p:nvGrpSpPr>
        <p:grpSpPr>
          <a:xfrm>
            <a:off x="5291722" y="3222561"/>
            <a:ext cx="337966" cy="355325"/>
            <a:chOff x="-9949025" y="3615575"/>
            <a:chExt cx="335550" cy="352750"/>
          </a:xfrm>
        </p:grpSpPr>
        <p:sp>
          <p:nvSpPr>
            <p:cNvPr id="10348" name="Google Shape;10348;p74"/>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4"/>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4"/>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1" name="Google Shape;10351;p74"/>
          <p:cNvGrpSpPr/>
          <p:nvPr/>
        </p:nvGrpSpPr>
        <p:grpSpPr>
          <a:xfrm>
            <a:off x="7926568" y="2746067"/>
            <a:ext cx="360175" cy="358423"/>
            <a:chOff x="-9961625" y="4048175"/>
            <a:chExt cx="357600" cy="355825"/>
          </a:xfrm>
        </p:grpSpPr>
        <p:sp>
          <p:nvSpPr>
            <p:cNvPr id="10352" name="Google Shape;10352;p74"/>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4"/>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4"/>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4"/>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4"/>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4"/>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8" name="Google Shape;10358;p74"/>
          <p:cNvGrpSpPr/>
          <p:nvPr/>
        </p:nvGrpSpPr>
        <p:grpSpPr>
          <a:xfrm>
            <a:off x="6613289" y="3221579"/>
            <a:ext cx="364959" cy="357289"/>
            <a:chOff x="-8680950" y="3624225"/>
            <a:chExt cx="362350" cy="354700"/>
          </a:xfrm>
        </p:grpSpPr>
        <p:sp>
          <p:nvSpPr>
            <p:cNvPr id="10359" name="Google Shape;10359;p74"/>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4"/>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4"/>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4"/>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4"/>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4"/>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5" name="Google Shape;10365;p74"/>
          <p:cNvGrpSpPr/>
          <p:nvPr/>
        </p:nvGrpSpPr>
        <p:grpSpPr>
          <a:xfrm>
            <a:off x="5749533" y="1387239"/>
            <a:ext cx="313365" cy="355476"/>
            <a:chOff x="-13056975" y="3212300"/>
            <a:chExt cx="311125" cy="352900"/>
          </a:xfrm>
        </p:grpSpPr>
        <p:sp>
          <p:nvSpPr>
            <p:cNvPr id="10366" name="Google Shape;10366;p74"/>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4"/>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4"/>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4"/>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0" name="Google Shape;10370;p74"/>
          <p:cNvGrpSpPr/>
          <p:nvPr/>
        </p:nvGrpSpPr>
        <p:grpSpPr>
          <a:xfrm>
            <a:off x="5726921" y="1828034"/>
            <a:ext cx="358588" cy="355325"/>
            <a:chOff x="-13077450" y="3647075"/>
            <a:chExt cx="356025" cy="352750"/>
          </a:xfrm>
        </p:grpSpPr>
        <p:sp>
          <p:nvSpPr>
            <p:cNvPr id="10371" name="Google Shape;10371;p74"/>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4"/>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4"/>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4" name="Google Shape;10374;p74"/>
          <p:cNvGrpSpPr/>
          <p:nvPr/>
        </p:nvGrpSpPr>
        <p:grpSpPr>
          <a:xfrm>
            <a:off x="5738027" y="2271633"/>
            <a:ext cx="357002" cy="357037"/>
            <a:chOff x="-13079025" y="4079475"/>
            <a:chExt cx="354450" cy="354450"/>
          </a:xfrm>
        </p:grpSpPr>
        <p:sp>
          <p:nvSpPr>
            <p:cNvPr id="10375" name="Google Shape;10375;p74"/>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4"/>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4"/>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4"/>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9" name="Google Shape;10379;p74"/>
          <p:cNvGrpSpPr/>
          <p:nvPr/>
        </p:nvGrpSpPr>
        <p:grpSpPr>
          <a:xfrm>
            <a:off x="7511094" y="1387642"/>
            <a:ext cx="356221" cy="354670"/>
            <a:chOff x="-11292700" y="3213875"/>
            <a:chExt cx="353675" cy="352100"/>
          </a:xfrm>
        </p:grpSpPr>
        <p:sp>
          <p:nvSpPr>
            <p:cNvPr id="10380" name="Google Shape;10380;p74"/>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4"/>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4"/>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4"/>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4"/>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4"/>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4"/>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7" name="Google Shape;10387;p74"/>
          <p:cNvGrpSpPr/>
          <p:nvPr/>
        </p:nvGrpSpPr>
        <p:grpSpPr>
          <a:xfrm>
            <a:off x="7505152" y="1827581"/>
            <a:ext cx="368106" cy="356232"/>
            <a:chOff x="-11299000" y="3647875"/>
            <a:chExt cx="365475" cy="353650"/>
          </a:xfrm>
        </p:grpSpPr>
        <p:sp>
          <p:nvSpPr>
            <p:cNvPr id="10388" name="Google Shape;10388;p74"/>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4"/>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4"/>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4"/>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4"/>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4"/>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4" name="Google Shape;10394;p74"/>
          <p:cNvGrpSpPr/>
          <p:nvPr/>
        </p:nvGrpSpPr>
        <p:grpSpPr>
          <a:xfrm>
            <a:off x="7520614" y="2283532"/>
            <a:ext cx="357808" cy="333240"/>
            <a:chOff x="-11295075" y="4092875"/>
            <a:chExt cx="355250" cy="330825"/>
          </a:xfrm>
        </p:grpSpPr>
        <p:sp>
          <p:nvSpPr>
            <p:cNvPr id="10395" name="Google Shape;10395;p74"/>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4"/>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4"/>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4"/>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4"/>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0" name="Google Shape;10400;p74"/>
          <p:cNvGrpSpPr/>
          <p:nvPr/>
        </p:nvGrpSpPr>
        <p:grpSpPr>
          <a:xfrm>
            <a:off x="5746214" y="2746580"/>
            <a:ext cx="312585" cy="355451"/>
            <a:chOff x="-9500075" y="3180800"/>
            <a:chExt cx="310350" cy="352875"/>
          </a:xfrm>
        </p:grpSpPr>
        <p:sp>
          <p:nvSpPr>
            <p:cNvPr id="10401" name="Google Shape;10401;p74"/>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4"/>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4"/>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4"/>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4"/>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4"/>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4"/>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4"/>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4"/>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0" name="Google Shape;10410;p74"/>
          <p:cNvGrpSpPr/>
          <p:nvPr/>
        </p:nvGrpSpPr>
        <p:grpSpPr>
          <a:xfrm>
            <a:off x="5724005" y="3222095"/>
            <a:ext cx="356221" cy="356257"/>
            <a:chOff x="-9523700" y="3614000"/>
            <a:chExt cx="353675" cy="353675"/>
          </a:xfrm>
        </p:grpSpPr>
        <p:sp>
          <p:nvSpPr>
            <p:cNvPr id="10411" name="Google Shape;10411;p74"/>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4"/>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4"/>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4"/>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4"/>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4"/>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4"/>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4"/>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4"/>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0" name="Google Shape;10420;p74"/>
          <p:cNvGrpSpPr/>
          <p:nvPr/>
        </p:nvGrpSpPr>
        <p:grpSpPr>
          <a:xfrm>
            <a:off x="7508956" y="3244737"/>
            <a:ext cx="356221" cy="354670"/>
            <a:chOff x="-9523700" y="4049550"/>
            <a:chExt cx="353675" cy="352100"/>
          </a:xfrm>
        </p:grpSpPr>
        <p:sp>
          <p:nvSpPr>
            <p:cNvPr id="10421" name="Google Shape;10421;p74"/>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4"/>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4"/>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4"/>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4"/>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4"/>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4"/>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8" name="Google Shape;10428;p74"/>
          <p:cNvGrpSpPr/>
          <p:nvPr/>
        </p:nvGrpSpPr>
        <p:grpSpPr>
          <a:xfrm>
            <a:off x="7065071" y="3244710"/>
            <a:ext cx="357002" cy="311029"/>
            <a:chOff x="-8209150" y="3659675"/>
            <a:chExt cx="354450" cy="308775"/>
          </a:xfrm>
        </p:grpSpPr>
        <p:sp>
          <p:nvSpPr>
            <p:cNvPr id="10429" name="Google Shape;10429;p74"/>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4"/>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4"/>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4"/>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4"/>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4"/>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5" name="Google Shape;10435;p74"/>
          <p:cNvGrpSpPr/>
          <p:nvPr/>
        </p:nvGrpSpPr>
        <p:grpSpPr>
          <a:xfrm>
            <a:off x="6178632" y="2273623"/>
            <a:ext cx="356221" cy="353059"/>
            <a:chOff x="-12643475" y="4081850"/>
            <a:chExt cx="353675" cy="350500"/>
          </a:xfrm>
        </p:grpSpPr>
        <p:sp>
          <p:nvSpPr>
            <p:cNvPr id="10436" name="Google Shape;10436;p74"/>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4"/>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4"/>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4"/>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0" name="Google Shape;10440;p74"/>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1" name="Google Shape;10441;p74"/>
          <p:cNvGrpSpPr/>
          <p:nvPr/>
        </p:nvGrpSpPr>
        <p:grpSpPr>
          <a:xfrm>
            <a:off x="7961232" y="2283532"/>
            <a:ext cx="356221" cy="333240"/>
            <a:chOff x="-10858725" y="4092875"/>
            <a:chExt cx="353675" cy="330825"/>
          </a:xfrm>
        </p:grpSpPr>
        <p:sp>
          <p:nvSpPr>
            <p:cNvPr id="10442" name="Google Shape;10442;p74"/>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4"/>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4"/>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4"/>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4"/>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4"/>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8" name="Google Shape;10448;p74"/>
          <p:cNvGrpSpPr/>
          <p:nvPr/>
        </p:nvGrpSpPr>
        <p:grpSpPr>
          <a:xfrm>
            <a:off x="6219755" y="3222498"/>
            <a:ext cx="252278" cy="355451"/>
            <a:chOff x="-9039300" y="3614000"/>
            <a:chExt cx="250475" cy="352875"/>
          </a:xfrm>
        </p:grpSpPr>
        <p:sp>
          <p:nvSpPr>
            <p:cNvPr id="10449" name="Google Shape;10449;p74"/>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4"/>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1" name="Google Shape;10451;p74"/>
          <p:cNvGrpSpPr/>
          <p:nvPr/>
        </p:nvGrpSpPr>
        <p:grpSpPr>
          <a:xfrm>
            <a:off x="7951721" y="3244737"/>
            <a:ext cx="354635" cy="354670"/>
            <a:chOff x="-9088150" y="4049550"/>
            <a:chExt cx="352100" cy="352100"/>
          </a:xfrm>
        </p:grpSpPr>
        <p:sp>
          <p:nvSpPr>
            <p:cNvPr id="10452" name="Google Shape;10452;p74"/>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4"/>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4"/>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4"/>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4"/>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4"/>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8" name="Google Shape;10458;p74"/>
          <p:cNvGrpSpPr/>
          <p:nvPr/>
        </p:nvGrpSpPr>
        <p:grpSpPr>
          <a:xfrm>
            <a:off x="7086085" y="2746970"/>
            <a:ext cx="315757" cy="354670"/>
            <a:chOff x="-8191825" y="3174500"/>
            <a:chExt cx="313500" cy="352100"/>
          </a:xfrm>
        </p:grpSpPr>
        <p:sp>
          <p:nvSpPr>
            <p:cNvPr id="10459" name="Google Shape;10459;p74"/>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4"/>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4"/>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2" name="Google Shape;10462;p74"/>
          <p:cNvGrpSpPr/>
          <p:nvPr/>
        </p:nvGrpSpPr>
        <p:grpSpPr>
          <a:xfrm>
            <a:off x="4835443" y="1387491"/>
            <a:ext cx="356221" cy="354973"/>
            <a:chOff x="-13947000" y="3212800"/>
            <a:chExt cx="353675" cy="352400"/>
          </a:xfrm>
        </p:grpSpPr>
        <p:sp>
          <p:nvSpPr>
            <p:cNvPr id="10463" name="Google Shape;10463;p74"/>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4"/>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5" name="Google Shape;10465;p74"/>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6" name="Google Shape;10466;p74"/>
          <p:cNvGrpSpPr/>
          <p:nvPr/>
        </p:nvGrpSpPr>
        <p:grpSpPr>
          <a:xfrm>
            <a:off x="5278038" y="1386849"/>
            <a:ext cx="356221" cy="356257"/>
            <a:chOff x="-13512225" y="3211525"/>
            <a:chExt cx="353675" cy="353675"/>
          </a:xfrm>
        </p:grpSpPr>
        <p:sp>
          <p:nvSpPr>
            <p:cNvPr id="10467" name="Google Shape;10467;p74"/>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4"/>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4"/>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4"/>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4"/>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2" name="Google Shape;10472;p74"/>
          <p:cNvGrpSpPr/>
          <p:nvPr/>
        </p:nvGrpSpPr>
        <p:grpSpPr>
          <a:xfrm>
            <a:off x="6168320" y="1387239"/>
            <a:ext cx="356221" cy="355476"/>
            <a:chOff x="-12643475" y="3212300"/>
            <a:chExt cx="353675" cy="352900"/>
          </a:xfrm>
        </p:grpSpPr>
        <p:sp>
          <p:nvSpPr>
            <p:cNvPr id="10473" name="Google Shape;10473;p74"/>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4"/>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4"/>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4"/>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4"/>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4"/>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4"/>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4"/>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4"/>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2" name="Google Shape;10482;p74"/>
          <p:cNvGrpSpPr/>
          <p:nvPr/>
        </p:nvGrpSpPr>
        <p:grpSpPr>
          <a:xfrm>
            <a:off x="6168320" y="1839013"/>
            <a:ext cx="356221" cy="333366"/>
            <a:chOff x="-12643475" y="3657325"/>
            <a:chExt cx="353675" cy="330950"/>
          </a:xfrm>
        </p:grpSpPr>
        <p:sp>
          <p:nvSpPr>
            <p:cNvPr id="10483" name="Google Shape;10483;p74"/>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4"/>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4"/>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4"/>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4"/>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4"/>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9" name="Google Shape;10489;p74"/>
          <p:cNvGrpSpPr/>
          <p:nvPr/>
        </p:nvGrpSpPr>
        <p:grpSpPr>
          <a:xfrm>
            <a:off x="7951322" y="1387642"/>
            <a:ext cx="355416" cy="354670"/>
            <a:chOff x="-10857925" y="3213875"/>
            <a:chExt cx="352875" cy="352100"/>
          </a:xfrm>
        </p:grpSpPr>
        <p:sp>
          <p:nvSpPr>
            <p:cNvPr id="10490" name="Google Shape;10490;p74"/>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4"/>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4"/>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4"/>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4"/>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4"/>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4"/>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4"/>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4"/>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4"/>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0" name="Google Shape;10500;p74"/>
          <p:cNvGrpSpPr/>
          <p:nvPr/>
        </p:nvGrpSpPr>
        <p:grpSpPr>
          <a:xfrm>
            <a:off x="6168237" y="2747071"/>
            <a:ext cx="356096" cy="354469"/>
            <a:chOff x="-9089725" y="3180200"/>
            <a:chExt cx="353550" cy="351900"/>
          </a:xfrm>
        </p:grpSpPr>
        <p:sp>
          <p:nvSpPr>
            <p:cNvPr id="10501" name="Google Shape;10501;p74"/>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4"/>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3" name="Google Shape;10503;p74"/>
          <p:cNvGrpSpPr/>
          <p:nvPr/>
        </p:nvGrpSpPr>
        <p:grpSpPr>
          <a:xfrm>
            <a:off x="7060235" y="1826875"/>
            <a:ext cx="358588" cy="357642"/>
            <a:chOff x="7083760" y="1971660"/>
            <a:chExt cx="358588" cy="357642"/>
          </a:xfrm>
        </p:grpSpPr>
        <p:sp>
          <p:nvSpPr>
            <p:cNvPr id="10504" name="Google Shape;10504;p74"/>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4"/>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4"/>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4"/>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4"/>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4"/>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4"/>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4"/>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4"/>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4"/>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4"/>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4"/>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6" name="Google Shape;10516;p74"/>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0517" name="Google Shape;10517;p74"/>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21" name="Shape 10521"/>
        <p:cNvGrpSpPr/>
        <p:nvPr/>
      </p:nvGrpSpPr>
      <p:grpSpPr>
        <a:xfrm>
          <a:off x="0" y="0"/>
          <a:ext cx="0" cy="0"/>
          <a:chOff x="0" y="0"/>
          <a:chExt cx="0" cy="0"/>
        </a:xfrm>
      </p:grpSpPr>
      <p:sp>
        <p:nvSpPr>
          <p:cNvPr id="10522" name="Google Shape;10522;p75"/>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3" name="Google Shape;10523;p75"/>
          <p:cNvGrpSpPr/>
          <p:nvPr/>
        </p:nvGrpSpPr>
        <p:grpSpPr>
          <a:xfrm>
            <a:off x="719610" y="2243507"/>
            <a:ext cx="452798" cy="449473"/>
            <a:chOff x="-21322300" y="3693325"/>
            <a:chExt cx="306400" cy="304150"/>
          </a:xfrm>
        </p:grpSpPr>
        <p:sp>
          <p:nvSpPr>
            <p:cNvPr id="10524" name="Google Shape;10524;p75"/>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5"/>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5"/>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5"/>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8" name="Google Shape;10528;p75"/>
          <p:cNvGrpSpPr/>
          <p:nvPr/>
        </p:nvGrpSpPr>
        <p:grpSpPr>
          <a:xfrm>
            <a:off x="719019" y="2810244"/>
            <a:ext cx="453980" cy="422540"/>
            <a:chOff x="-21322300" y="4077125"/>
            <a:chExt cx="307200" cy="285925"/>
          </a:xfrm>
        </p:grpSpPr>
        <p:sp>
          <p:nvSpPr>
            <p:cNvPr id="10529" name="Google Shape;10529;p75"/>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5"/>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5"/>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5"/>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5"/>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5"/>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5"/>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5"/>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5"/>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5"/>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5"/>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5"/>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1" name="Google Shape;10541;p75"/>
          <p:cNvGrpSpPr/>
          <p:nvPr/>
        </p:nvGrpSpPr>
        <p:grpSpPr>
          <a:xfrm>
            <a:off x="3496195" y="1689128"/>
            <a:ext cx="451653" cy="450212"/>
            <a:chOff x="-19394200" y="3333800"/>
            <a:chExt cx="305625" cy="304650"/>
          </a:xfrm>
        </p:grpSpPr>
        <p:sp>
          <p:nvSpPr>
            <p:cNvPr id="10542" name="Google Shape;10542;p75"/>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5"/>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5"/>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5"/>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5"/>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5"/>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5"/>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5"/>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5"/>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1" name="Google Shape;10551;p75"/>
          <p:cNvGrpSpPr/>
          <p:nvPr/>
        </p:nvGrpSpPr>
        <p:grpSpPr>
          <a:xfrm>
            <a:off x="3495032" y="2243580"/>
            <a:ext cx="453980" cy="449325"/>
            <a:chOff x="-19396575" y="3708500"/>
            <a:chExt cx="307200" cy="304050"/>
          </a:xfrm>
        </p:grpSpPr>
        <p:sp>
          <p:nvSpPr>
            <p:cNvPr id="10552" name="Google Shape;10552;p75"/>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5"/>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5"/>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5" name="Google Shape;10555;p75"/>
          <p:cNvGrpSpPr/>
          <p:nvPr/>
        </p:nvGrpSpPr>
        <p:grpSpPr>
          <a:xfrm>
            <a:off x="3489212" y="2796461"/>
            <a:ext cx="465618" cy="450101"/>
            <a:chOff x="-19394200" y="4084200"/>
            <a:chExt cx="315075" cy="304575"/>
          </a:xfrm>
        </p:grpSpPr>
        <p:sp>
          <p:nvSpPr>
            <p:cNvPr id="10556" name="Google Shape;10556;p75"/>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5"/>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5"/>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5"/>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5"/>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5"/>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2" name="Google Shape;10562;p75"/>
          <p:cNvGrpSpPr/>
          <p:nvPr/>
        </p:nvGrpSpPr>
        <p:grpSpPr>
          <a:xfrm>
            <a:off x="6294923" y="1689001"/>
            <a:ext cx="400447" cy="450470"/>
            <a:chOff x="-17526750" y="3309200"/>
            <a:chExt cx="270975" cy="304825"/>
          </a:xfrm>
        </p:grpSpPr>
        <p:sp>
          <p:nvSpPr>
            <p:cNvPr id="10563" name="Google Shape;10563;p75"/>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5"/>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5"/>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5"/>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5"/>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8" name="Google Shape;10568;p75"/>
          <p:cNvGrpSpPr/>
          <p:nvPr/>
        </p:nvGrpSpPr>
        <p:grpSpPr>
          <a:xfrm>
            <a:off x="6271075" y="2244173"/>
            <a:ext cx="448143" cy="448143"/>
            <a:chOff x="-17542500" y="3684100"/>
            <a:chExt cx="303250" cy="303250"/>
          </a:xfrm>
        </p:grpSpPr>
        <p:sp>
          <p:nvSpPr>
            <p:cNvPr id="10569" name="Google Shape;10569;p75"/>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5"/>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5"/>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5"/>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5"/>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5"/>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5"/>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6" name="Google Shape;10576;p75"/>
          <p:cNvGrpSpPr/>
          <p:nvPr/>
        </p:nvGrpSpPr>
        <p:grpSpPr>
          <a:xfrm>
            <a:off x="6270484" y="2810817"/>
            <a:ext cx="449325" cy="421395"/>
            <a:chOff x="-17542500" y="4068450"/>
            <a:chExt cx="304050" cy="285150"/>
          </a:xfrm>
        </p:grpSpPr>
        <p:sp>
          <p:nvSpPr>
            <p:cNvPr id="10577" name="Google Shape;10577;p75"/>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5"/>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5"/>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5"/>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5"/>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5"/>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3" name="Google Shape;10583;p75"/>
          <p:cNvGrpSpPr/>
          <p:nvPr/>
        </p:nvGrpSpPr>
        <p:grpSpPr>
          <a:xfrm>
            <a:off x="3500906" y="3342211"/>
            <a:ext cx="343404" cy="449325"/>
            <a:chOff x="-15652200" y="3335975"/>
            <a:chExt cx="232375" cy="304050"/>
          </a:xfrm>
        </p:grpSpPr>
        <p:sp>
          <p:nvSpPr>
            <p:cNvPr id="10584" name="Google Shape;10584;p75"/>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5"/>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5"/>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5"/>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5"/>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5"/>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5"/>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5"/>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5"/>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3" name="Google Shape;10593;p75"/>
          <p:cNvGrpSpPr/>
          <p:nvPr/>
        </p:nvGrpSpPr>
        <p:grpSpPr>
          <a:xfrm>
            <a:off x="1274819" y="2243729"/>
            <a:ext cx="449325" cy="449030"/>
            <a:chOff x="-20945825" y="3692175"/>
            <a:chExt cx="304050" cy="303850"/>
          </a:xfrm>
        </p:grpSpPr>
        <p:sp>
          <p:nvSpPr>
            <p:cNvPr id="10594" name="Google Shape;10594;p75"/>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5"/>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5"/>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5"/>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8" name="Google Shape;10598;p75"/>
          <p:cNvGrpSpPr/>
          <p:nvPr/>
        </p:nvGrpSpPr>
        <p:grpSpPr>
          <a:xfrm>
            <a:off x="4081644" y="1689848"/>
            <a:ext cx="372516" cy="448771"/>
            <a:chOff x="-18994100" y="3334775"/>
            <a:chExt cx="252075" cy="303675"/>
          </a:xfrm>
        </p:grpSpPr>
        <p:sp>
          <p:nvSpPr>
            <p:cNvPr id="10599" name="Google Shape;10599;p75"/>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5"/>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5"/>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5"/>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3" name="Google Shape;10603;p75"/>
          <p:cNvGrpSpPr/>
          <p:nvPr/>
        </p:nvGrpSpPr>
        <p:grpSpPr>
          <a:xfrm>
            <a:off x="4096200" y="2244743"/>
            <a:ext cx="343404" cy="446998"/>
            <a:chOff x="-18983850" y="3710075"/>
            <a:chExt cx="232375" cy="302475"/>
          </a:xfrm>
        </p:grpSpPr>
        <p:sp>
          <p:nvSpPr>
            <p:cNvPr id="10604" name="Google Shape;10604;p75"/>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5"/>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5"/>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5"/>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8" name="Google Shape;10608;p75"/>
          <p:cNvGrpSpPr/>
          <p:nvPr/>
        </p:nvGrpSpPr>
        <p:grpSpPr>
          <a:xfrm>
            <a:off x="1274247" y="1689573"/>
            <a:ext cx="450470" cy="449325"/>
            <a:chOff x="-20946600" y="3317850"/>
            <a:chExt cx="304825" cy="304050"/>
          </a:xfrm>
        </p:grpSpPr>
        <p:sp>
          <p:nvSpPr>
            <p:cNvPr id="10609" name="Google Shape;10609;p75"/>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5"/>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5"/>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2" name="Google Shape;10612;p75"/>
          <p:cNvGrpSpPr/>
          <p:nvPr/>
        </p:nvGrpSpPr>
        <p:grpSpPr>
          <a:xfrm>
            <a:off x="1300422" y="2797442"/>
            <a:ext cx="398119" cy="448143"/>
            <a:chOff x="-20930075" y="4066100"/>
            <a:chExt cx="269400" cy="303250"/>
          </a:xfrm>
        </p:grpSpPr>
        <p:sp>
          <p:nvSpPr>
            <p:cNvPr id="10613" name="Google Shape;10613;p75"/>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5"/>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5" name="Google Shape;10615;p75"/>
          <p:cNvGrpSpPr/>
          <p:nvPr/>
        </p:nvGrpSpPr>
        <p:grpSpPr>
          <a:xfrm>
            <a:off x="4042667" y="2797422"/>
            <a:ext cx="450470" cy="448180"/>
            <a:chOff x="-19020075" y="4084200"/>
            <a:chExt cx="304825" cy="303275"/>
          </a:xfrm>
        </p:grpSpPr>
        <p:sp>
          <p:nvSpPr>
            <p:cNvPr id="10616" name="Google Shape;10616;p75"/>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5"/>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5"/>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5"/>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5"/>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5"/>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5"/>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5"/>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5"/>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5" name="Google Shape;10625;p75"/>
          <p:cNvGrpSpPr/>
          <p:nvPr/>
        </p:nvGrpSpPr>
        <p:grpSpPr>
          <a:xfrm>
            <a:off x="6859931" y="1689001"/>
            <a:ext cx="396937" cy="450470"/>
            <a:chOff x="-17149475" y="3309200"/>
            <a:chExt cx="268600" cy="304825"/>
          </a:xfrm>
        </p:grpSpPr>
        <p:sp>
          <p:nvSpPr>
            <p:cNvPr id="10626" name="Google Shape;10626;p75"/>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5"/>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75"/>
          <p:cNvGrpSpPr/>
          <p:nvPr/>
        </p:nvGrpSpPr>
        <p:grpSpPr>
          <a:xfrm>
            <a:off x="6833737" y="2258120"/>
            <a:ext cx="449325" cy="420249"/>
            <a:chOff x="-17168375" y="3692750"/>
            <a:chExt cx="304050" cy="284375"/>
          </a:xfrm>
        </p:grpSpPr>
        <p:sp>
          <p:nvSpPr>
            <p:cNvPr id="10629" name="Google Shape;10629;p75"/>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5"/>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5"/>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5"/>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5"/>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5"/>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5"/>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6" name="Google Shape;10636;p75"/>
          <p:cNvGrpSpPr/>
          <p:nvPr/>
        </p:nvGrpSpPr>
        <p:grpSpPr>
          <a:xfrm>
            <a:off x="6830246" y="2796852"/>
            <a:ext cx="456308" cy="449325"/>
            <a:chOff x="-17170750" y="4058800"/>
            <a:chExt cx="308775" cy="304050"/>
          </a:xfrm>
        </p:grpSpPr>
        <p:sp>
          <p:nvSpPr>
            <p:cNvPr id="10637" name="Google Shape;10637;p75"/>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5"/>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75"/>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5"/>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5"/>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5"/>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5"/>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5"/>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5"/>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5"/>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5"/>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5"/>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5"/>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5"/>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5"/>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5"/>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5"/>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4" name="Google Shape;10654;p75"/>
          <p:cNvGrpSpPr/>
          <p:nvPr/>
        </p:nvGrpSpPr>
        <p:grpSpPr>
          <a:xfrm>
            <a:off x="5692143" y="3343358"/>
            <a:ext cx="450470" cy="446998"/>
            <a:chOff x="-15688425" y="3707725"/>
            <a:chExt cx="304825" cy="302475"/>
          </a:xfrm>
        </p:grpSpPr>
        <p:sp>
          <p:nvSpPr>
            <p:cNvPr id="10655" name="Google Shape;10655;p75"/>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5"/>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5"/>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5"/>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5"/>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5"/>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1" name="Google Shape;10661;p75"/>
          <p:cNvGrpSpPr/>
          <p:nvPr/>
        </p:nvGrpSpPr>
        <p:grpSpPr>
          <a:xfrm>
            <a:off x="1836300" y="1690441"/>
            <a:ext cx="451653" cy="447589"/>
            <a:chOff x="-20572500" y="3319025"/>
            <a:chExt cx="305625" cy="302875"/>
          </a:xfrm>
        </p:grpSpPr>
        <p:sp>
          <p:nvSpPr>
            <p:cNvPr id="10662" name="Google Shape;10662;p75"/>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5"/>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4" name="Google Shape;10664;p75"/>
          <p:cNvGrpSpPr/>
          <p:nvPr/>
        </p:nvGrpSpPr>
        <p:grpSpPr>
          <a:xfrm>
            <a:off x="1837463" y="2305410"/>
            <a:ext cx="449325" cy="325670"/>
            <a:chOff x="-20571700" y="3722875"/>
            <a:chExt cx="304050" cy="220375"/>
          </a:xfrm>
        </p:grpSpPr>
        <p:sp>
          <p:nvSpPr>
            <p:cNvPr id="10665" name="Google Shape;10665;p75"/>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5"/>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5"/>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5"/>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5"/>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5"/>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5"/>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2" name="Google Shape;10672;p75"/>
          <p:cNvGrpSpPr/>
          <p:nvPr/>
        </p:nvGrpSpPr>
        <p:grpSpPr>
          <a:xfrm>
            <a:off x="1836891" y="2796278"/>
            <a:ext cx="450470" cy="450470"/>
            <a:chOff x="-20571700" y="4066875"/>
            <a:chExt cx="304825" cy="304825"/>
          </a:xfrm>
        </p:grpSpPr>
        <p:sp>
          <p:nvSpPr>
            <p:cNvPr id="10673" name="Google Shape;10673;p75"/>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5"/>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5"/>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5"/>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5"/>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5"/>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75"/>
          <p:cNvGrpSpPr/>
          <p:nvPr/>
        </p:nvGrpSpPr>
        <p:grpSpPr>
          <a:xfrm>
            <a:off x="4603593" y="1688259"/>
            <a:ext cx="453980" cy="451948"/>
            <a:chOff x="-18645175" y="3334200"/>
            <a:chExt cx="307200" cy="305825"/>
          </a:xfrm>
        </p:grpSpPr>
        <p:sp>
          <p:nvSpPr>
            <p:cNvPr id="10680" name="Google Shape;10680;p75"/>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5"/>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5"/>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5"/>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5"/>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5" name="Google Shape;10685;p75"/>
          <p:cNvGrpSpPr/>
          <p:nvPr/>
        </p:nvGrpSpPr>
        <p:grpSpPr>
          <a:xfrm>
            <a:off x="4604184" y="2242989"/>
            <a:ext cx="452798" cy="450507"/>
            <a:chOff x="-18645175" y="3708500"/>
            <a:chExt cx="306400" cy="304850"/>
          </a:xfrm>
        </p:grpSpPr>
        <p:sp>
          <p:nvSpPr>
            <p:cNvPr id="10686" name="Google Shape;10686;p75"/>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5"/>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5"/>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5"/>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75"/>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5"/>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5"/>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3" name="Google Shape;10693;p75"/>
          <p:cNvGrpSpPr/>
          <p:nvPr/>
        </p:nvGrpSpPr>
        <p:grpSpPr>
          <a:xfrm>
            <a:off x="4601857" y="2795630"/>
            <a:ext cx="457453" cy="451763"/>
            <a:chOff x="-18647525" y="4082625"/>
            <a:chExt cx="309550" cy="305700"/>
          </a:xfrm>
        </p:grpSpPr>
        <p:sp>
          <p:nvSpPr>
            <p:cNvPr id="10694" name="Google Shape;10694;p75"/>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5"/>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5"/>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5"/>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8" name="Google Shape;10698;p75"/>
          <p:cNvGrpSpPr/>
          <p:nvPr/>
        </p:nvGrpSpPr>
        <p:grpSpPr>
          <a:xfrm>
            <a:off x="7412241" y="1689592"/>
            <a:ext cx="395755" cy="449288"/>
            <a:chOff x="-16775350" y="3309200"/>
            <a:chExt cx="267800" cy="304025"/>
          </a:xfrm>
        </p:grpSpPr>
        <p:sp>
          <p:nvSpPr>
            <p:cNvPr id="10699" name="Google Shape;10699;p75"/>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5"/>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5"/>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2" name="Google Shape;10702;p75"/>
          <p:cNvGrpSpPr/>
          <p:nvPr/>
        </p:nvGrpSpPr>
        <p:grpSpPr>
          <a:xfrm>
            <a:off x="7412241" y="2241827"/>
            <a:ext cx="395755" cy="452835"/>
            <a:chOff x="-16775350" y="3683300"/>
            <a:chExt cx="267800" cy="306425"/>
          </a:xfrm>
        </p:grpSpPr>
        <p:sp>
          <p:nvSpPr>
            <p:cNvPr id="10703" name="Google Shape;10703;p75"/>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5"/>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5"/>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6" name="Google Shape;10706;p75"/>
          <p:cNvGrpSpPr/>
          <p:nvPr/>
        </p:nvGrpSpPr>
        <p:grpSpPr>
          <a:xfrm>
            <a:off x="7384292" y="2796870"/>
            <a:ext cx="451653" cy="449288"/>
            <a:chOff x="-16794250" y="4058225"/>
            <a:chExt cx="305625" cy="304025"/>
          </a:xfrm>
        </p:grpSpPr>
        <p:sp>
          <p:nvSpPr>
            <p:cNvPr id="10707" name="Google Shape;10707;p75"/>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5"/>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5"/>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5"/>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5"/>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5"/>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5"/>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5"/>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5"/>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16" name="Google Shape;10716;p75"/>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17" name="Google Shape;10717;p75"/>
          <p:cNvGrpSpPr/>
          <p:nvPr/>
        </p:nvGrpSpPr>
        <p:grpSpPr>
          <a:xfrm>
            <a:off x="2385709" y="1689573"/>
            <a:ext cx="457453" cy="449325"/>
            <a:chOff x="-20199150" y="3317850"/>
            <a:chExt cx="309550" cy="304050"/>
          </a:xfrm>
        </p:grpSpPr>
        <p:sp>
          <p:nvSpPr>
            <p:cNvPr id="10718" name="Google Shape;10718;p75"/>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5"/>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5"/>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5"/>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5"/>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5"/>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5"/>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5" name="Google Shape;10725;p75"/>
          <p:cNvGrpSpPr/>
          <p:nvPr/>
        </p:nvGrpSpPr>
        <p:grpSpPr>
          <a:xfrm>
            <a:off x="2388036" y="2242861"/>
            <a:ext cx="452798" cy="450766"/>
            <a:chOff x="-20199150" y="3693150"/>
            <a:chExt cx="306400" cy="305025"/>
          </a:xfrm>
        </p:grpSpPr>
        <p:sp>
          <p:nvSpPr>
            <p:cNvPr id="10726" name="Google Shape;10726;p75"/>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5"/>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5"/>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5"/>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5"/>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5"/>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2" name="Google Shape;10732;p75"/>
          <p:cNvGrpSpPr/>
          <p:nvPr/>
        </p:nvGrpSpPr>
        <p:grpSpPr>
          <a:xfrm>
            <a:off x="2388609" y="2795687"/>
            <a:ext cx="451653" cy="451653"/>
            <a:chOff x="-20197575" y="4066875"/>
            <a:chExt cx="305625" cy="305625"/>
          </a:xfrm>
        </p:grpSpPr>
        <p:sp>
          <p:nvSpPr>
            <p:cNvPr id="10733" name="Google Shape;10733;p75"/>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5"/>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5"/>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5"/>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5"/>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5"/>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5"/>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5"/>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1" name="Google Shape;10741;p75"/>
          <p:cNvGrpSpPr/>
          <p:nvPr/>
        </p:nvGrpSpPr>
        <p:grpSpPr>
          <a:xfrm>
            <a:off x="5170827" y="1687520"/>
            <a:ext cx="449325" cy="453426"/>
            <a:chOff x="-18271050" y="3333200"/>
            <a:chExt cx="304050" cy="306825"/>
          </a:xfrm>
        </p:grpSpPr>
        <p:sp>
          <p:nvSpPr>
            <p:cNvPr id="10742" name="Google Shape;10742;p75"/>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5"/>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5"/>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5"/>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5"/>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7" name="Google Shape;10747;p75"/>
          <p:cNvGrpSpPr/>
          <p:nvPr/>
        </p:nvGrpSpPr>
        <p:grpSpPr>
          <a:xfrm>
            <a:off x="5171399" y="2244171"/>
            <a:ext cx="448180" cy="448143"/>
            <a:chOff x="-18270275" y="3710875"/>
            <a:chExt cx="303275" cy="303250"/>
          </a:xfrm>
        </p:grpSpPr>
        <p:sp>
          <p:nvSpPr>
            <p:cNvPr id="10748" name="Google Shape;10748;p75"/>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5"/>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5"/>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5"/>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5"/>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5"/>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4" name="Google Shape;10754;p75"/>
          <p:cNvGrpSpPr/>
          <p:nvPr/>
        </p:nvGrpSpPr>
        <p:grpSpPr>
          <a:xfrm>
            <a:off x="5224951" y="2797422"/>
            <a:ext cx="341076" cy="448180"/>
            <a:chOff x="-18234025" y="4084200"/>
            <a:chExt cx="230800" cy="303275"/>
          </a:xfrm>
        </p:grpSpPr>
        <p:sp>
          <p:nvSpPr>
            <p:cNvPr id="10755" name="Google Shape;10755;p75"/>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5"/>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5"/>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8" name="Google Shape;10758;p75"/>
          <p:cNvGrpSpPr/>
          <p:nvPr/>
        </p:nvGrpSpPr>
        <p:grpSpPr>
          <a:xfrm>
            <a:off x="2337506" y="3341641"/>
            <a:ext cx="449325" cy="450470"/>
            <a:chOff x="-16419350" y="3308400"/>
            <a:chExt cx="304050" cy="304825"/>
          </a:xfrm>
        </p:grpSpPr>
        <p:sp>
          <p:nvSpPr>
            <p:cNvPr id="10759" name="Google Shape;10759;p75"/>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5"/>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5"/>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5"/>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5"/>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5"/>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5"/>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6" name="Google Shape;10766;p75"/>
          <p:cNvGrpSpPr/>
          <p:nvPr/>
        </p:nvGrpSpPr>
        <p:grpSpPr>
          <a:xfrm>
            <a:off x="4609062" y="3340423"/>
            <a:ext cx="395755" cy="452872"/>
            <a:chOff x="-16401225" y="3683275"/>
            <a:chExt cx="267800" cy="306450"/>
          </a:xfrm>
        </p:grpSpPr>
        <p:sp>
          <p:nvSpPr>
            <p:cNvPr id="10767" name="Google Shape;10767;p75"/>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5"/>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5"/>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5"/>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5"/>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5"/>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5"/>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75"/>
          <p:cNvGrpSpPr/>
          <p:nvPr/>
        </p:nvGrpSpPr>
        <p:grpSpPr>
          <a:xfrm>
            <a:off x="7974511" y="2797062"/>
            <a:ext cx="450470" cy="448180"/>
            <a:chOff x="-16419350" y="4058200"/>
            <a:chExt cx="304825" cy="303275"/>
          </a:xfrm>
        </p:grpSpPr>
        <p:sp>
          <p:nvSpPr>
            <p:cNvPr id="10775" name="Google Shape;10775;p75"/>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5"/>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5"/>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5"/>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5"/>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5"/>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5"/>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75"/>
          <p:cNvGrpSpPr/>
          <p:nvPr/>
        </p:nvGrpSpPr>
        <p:grpSpPr>
          <a:xfrm>
            <a:off x="4001398" y="3343080"/>
            <a:ext cx="450507" cy="447589"/>
            <a:chOff x="-15296200" y="3326900"/>
            <a:chExt cx="304850" cy="302875"/>
          </a:xfrm>
        </p:grpSpPr>
        <p:sp>
          <p:nvSpPr>
            <p:cNvPr id="10783" name="Google Shape;10783;p75"/>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75"/>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5"/>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5"/>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5"/>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8" name="Google Shape;10788;p75"/>
          <p:cNvGrpSpPr/>
          <p:nvPr/>
        </p:nvGrpSpPr>
        <p:grpSpPr>
          <a:xfrm>
            <a:off x="2917051" y="1706881"/>
            <a:ext cx="486566" cy="414708"/>
            <a:chOff x="-19835275" y="3330250"/>
            <a:chExt cx="329250" cy="280625"/>
          </a:xfrm>
        </p:grpSpPr>
        <p:sp>
          <p:nvSpPr>
            <p:cNvPr id="10789" name="Google Shape;10789;p75"/>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5"/>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5"/>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2" name="Google Shape;10792;p75"/>
          <p:cNvGrpSpPr/>
          <p:nvPr/>
        </p:nvGrpSpPr>
        <p:grpSpPr>
          <a:xfrm>
            <a:off x="2935080" y="2243470"/>
            <a:ext cx="450507" cy="449547"/>
            <a:chOff x="-19822675" y="3692750"/>
            <a:chExt cx="304850" cy="304200"/>
          </a:xfrm>
        </p:grpSpPr>
        <p:sp>
          <p:nvSpPr>
            <p:cNvPr id="10793" name="Google Shape;10793;p75"/>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5"/>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5"/>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5"/>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5"/>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8" name="Google Shape;10798;p75"/>
          <p:cNvGrpSpPr/>
          <p:nvPr/>
        </p:nvGrpSpPr>
        <p:grpSpPr>
          <a:xfrm>
            <a:off x="2935672" y="2796278"/>
            <a:ext cx="449325" cy="450470"/>
            <a:chOff x="-19822675" y="4066875"/>
            <a:chExt cx="304050" cy="304825"/>
          </a:xfrm>
        </p:grpSpPr>
        <p:sp>
          <p:nvSpPr>
            <p:cNvPr id="10799" name="Google Shape;10799;p75"/>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5"/>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5"/>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5"/>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5"/>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5"/>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5" name="Google Shape;10805;p75"/>
          <p:cNvGrpSpPr/>
          <p:nvPr/>
        </p:nvGrpSpPr>
        <p:grpSpPr>
          <a:xfrm>
            <a:off x="5744740" y="1689571"/>
            <a:ext cx="399302" cy="449325"/>
            <a:chOff x="-17878825" y="3334400"/>
            <a:chExt cx="270200" cy="304050"/>
          </a:xfrm>
        </p:grpSpPr>
        <p:sp>
          <p:nvSpPr>
            <p:cNvPr id="10806" name="Google Shape;10806;p75"/>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5"/>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5"/>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5"/>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5"/>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5"/>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5"/>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3" name="Google Shape;10813;p75"/>
          <p:cNvGrpSpPr/>
          <p:nvPr/>
        </p:nvGrpSpPr>
        <p:grpSpPr>
          <a:xfrm>
            <a:off x="5718565" y="2242416"/>
            <a:ext cx="451653" cy="451653"/>
            <a:chOff x="-17896150" y="3709300"/>
            <a:chExt cx="305625" cy="305625"/>
          </a:xfrm>
        </p:grpSpPr>
        <p:sp>
          <p:nvSpPr>
            <p:cNvPr id="10814" name="Google Shape;10814;p75"/>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5"/>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5"/>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5"/>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8" name="Google Shape;10818;p75"/>
          <p:cNvGrpSpPr/>
          <p:nvPr/>
        </p:nvGrpSpPr>
        <p:grpSpPr>
          <a:xfrm>
            <a:off x="5746495" y="2795686"/>
            <a:ext cx="395792" cy="451653"/>
            <a:chOff x="-17878025" y="4082625"/>
            <a:chExt cx="267825" cy="305625"/>
          </a:xfrm>
        </p:grpSpPr>
        <p:sp>
          <p:nvSpPr>
            <p:cNvPr id="10819" name="Google Shape;10819;p75"/>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5"/>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5"/>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5"/>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5"/>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75"/>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5"/>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6" name="Google Shape;10826;p75"/>
          <p:cNvGrpSpPr/>
          <p:nvPr/>
        </p:nvGrpSpPr>
        <p:grpSpPr>
          <a:xfrm>
            <a:off x="2890388" y="3355015"/>
            <a:ext cx="450507" cy="423722"/>
            <a:chOff x="-16044450" y="3317850"/>
            <a:chExt cx="304850" cy="286725"/>
          </a:xfrm>
        </p:grpSpPr>
        <p:sp>
          <p:nvSpPr>
            <p:cNvPr id="10827" name="Google Shape;10827;p75"/>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5"/>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5"/>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5"/>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1" name="Google Shape;10831;p75"/>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2" name="Google Shape;10832;p75"/>
          <p:cNvGrpSpPr/>
          <p:nvPr/>
        </p:nvGrpSpPr>
        <p:grpSpPr>
          <a:xfrm>
            <a:off x="8012905" y="2243724"/>
            <a:ext cx="373662" cy="449030"/>
            <a:chOff x="-16018450" y="4058400"/>
            <a:chExt cx="252850" cy="303850"/>
          </a:xfrm>
        </p:grpSpPr>
        <p:sp>
          <p:nvSpPr>
            <p:cNvPr id="10833" name="Google Shape;10833;p75"/>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5"/>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5"/>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5"/>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7" name="Google Shape;10837;p75"/>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42" name="Shape 10842"/>
        <p:cNvGrpSpPr/>
        <p:nvPr/>
      </p:nvGrpSpPr>
      <p:grpSpPr>
        <a:xfrm>
          <a:off x="0" y="0"/>
          <a:ext cx="0" cy="0"/>
          <a:chOff x="0" y="0"/>
          <a:chExt cx="0" cy="0"/>
        </a:xfrm>
      </p:grpSpPr>
      <p:grpSp>
        <p:nvGrpSpPr>
          <p:cNvPr id="10843" name="Google Shape;10843;p76"/>
          <p:cNvGrpSpPr/>
          <p:nvPr/>
        </p:nvGrpSpPr>
        <p:grpSpPr>
          <a:xfrm>
            <a:off x="829817" y="1689241"/>
            <a:ext cx="442337" cy="419623"/>
            <a:chOff x="-6696925" y="3272575"/>
            <a:chExt cx="307200" cy="291425"/>
          </a:xfrm>
        </p:grpSpPr>
        <p:sp>
          <p:nvSpPr>
            <p:cNvPr id="10844" name="Google Shape;10844;p76"/>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6"/>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6" name="Google Shape;10846;p76"/>
          <p:cNvGrpSpPr/>
          <p:nvPr/>
        </p:nvGrpSpPr>
        <p:grpSpPr>
          <a:xfrm>
            <a:off x="829799" y="2204636"/>
            <a:ext cx="442373" cy="420775"/>
            <a:chOff x="-6690625" y="3631325"/>
            <a:chExt cx="307225" cy="292225"/>
          </a:xfrm>
        </p:grpSpPr>
        <p:sp>
          <p:nvSpPr>
            <p:cNvPr id="10847" name="Google Shape;10847;p76"/>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6"/>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6"/>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6"/>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6"/>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2" name="Google Shape;10852;p76"/>
          <p:cNvGrpSpPr/>
          <p:nvPr/>
        </p:nvGrpSpPr>
        <p:grpSpPr>
          <a:xfrm>
            <a:off x="851921" y="2756972"/>
            <a:ext cx="421927" cy="419371"/>
            <a:chOff x="-6689825" y="3992050"/>
            <a:chExt cx="293025" cy="291250"/>
          </a:xfrm>
        </p:grpSpPr>
        <p:sp>
          <p:nvSpPr>
            <p:cNvPr id="10853" name="Google Shape;10853;p76"/>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6"/>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6"/>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6"/>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6"/>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6"/>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6"/>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6"/>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6"/>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76"/>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76"/>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6"/>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5" name="Google Shape;10865;p76"/>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6" name="Google Shape;10866;p76"/>
          <p:cNvGrpSpPr/>
          <p:nvPr/>
        </p:nvGrpSpPr>
        <p:grpSpPr>
          <a:xfrm>
            <a:off x="3535232" y="2205192"/>
            <a:ext cx="423043" cy="419659"/>
            <a:chOff x="-4837325" y="3612425"/>
            <a:chExt cx="293800" cy="291450"/>
          </a:xfrm>
        </p:grpSpPr>
        <p:sp>
          <p:nvSpPr>
            <p:cNvPr id="10867" name="Google Shape;10867;p76"/>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6"/>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76"/>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0" name="Google Shape;10870;p76"/>
          <p:cNvGrpSpPr/>
          <p:nvPr/>
        </p:nvGrpSpPr>
        <p:grpSpPr>
          <a:xfrm>
            <a:off x="3548265" y="2756826"/>
            <a:ext cx="420775" cy="419659"/>
            <a:chOff x="-4837325" y="3971575"/>
            <a:chExt cx="292225" cy="291450"/>
          </a:xfrm>
        </p:grpSpPr>
        <p:sp>
          <p:nvSpPr>
            <p:cNvPr id="10871" name="Google Shape;10871;p76"/>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6"/>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6"/>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6"/>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6"/>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6"/>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7" name="Google Shape;10877;p76"/>
          <p:cNvGrpSpPr/>
          <p:nvPr/>
        </p:nvGrpSpPr>
        <p:grpSpPr>
          <a:xfrm>
            <a:off x="6240279" y="1714185"/>
            <a:ext cx="430998" cy="369730"/>
            <a:chOff x="-3037625" y="3254850"/>
            <a:chExt cx="299325" cy="256775"/>
          </a:xfrm>
        </p:grpSpPr>
        <p:sp>
          <p:nvSpPr>
            <p:cNvPr id="10878" name="Google Shape;10878;p76"/>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6"/>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76"/>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6"/>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2" name="Google Shape;10882;p76"/>
          <p:cNvGrpSpPr/>
          <p:nvPr/>
        </p:nvGrpSpPr>
        <p:grpSpPr>
          <a:xfrm>
            <a:off x="6244239" y="2204615"/>
            <a:ext cx="423079" cy="420811"/>
            <a:chOff x="-3031325" y="3597450"/>
            <a:chExt cx="293825" cy="292250"/>
          </a:xfrm>
        </p:grpSpPr>
        <p:sp>
          <p:nvSpPr>
            <p:cNvPr id="10883" name="Google Shape;10883;p76"/>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6"/>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76"/>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76"/>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7" name="Google Shape;10887;p76"/>
          <p:cNvGrpSpPr/>
          <p:nvPr/>
        </p:nvGrpSpPr>
        <p:grpSpPr>
          <a:xfrm>
            <a:off x="6256714" y="2781214"/>
            <a:ext cx="421927" cy="370882"/>
            <a:chOff x="-3030525" y="3973150"/>
            <a:chExt cx="293025" cy="257575"/>
          </a:xfrm>
        </p:grpSpPr>
        <p:sp>
          <p:nvSpPr>
            <p:cNvPr id="10888" name="Google Shape;10888;p76"/>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6"/>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0" name="Google Shape;10890;p76"/>
          <p:cNvGrpSpPr/>
          <p:nvPr/>
        </p:nvGrpSpPr>
        <p:grpSpPr>
          <a:xfrm>
            <a:off x="1358307" y="3369426"/>
            <a:ext cx="421927" cy="297195"/>
            <a:chOff x="-1199300" y="3279250"/>
            <a:chExt cx="293025" cy="206400"/>
          </a:xfrm>
        </p:grpSpPr>
        <p:sp>
          <p:nvSpPr>
            <p:cNvPr id="10891" name="Google Shape;10891;p76"/>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76"/>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6"/>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6"/>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5" name="Google Shape;10895;p76"/>
          <p:cNvGrpSpPr/>
          <p:nvPr/>
        </p:nvGrpSpPr>
        <p:grpSpPr>
          <a:xfrm>
            <a:off x="1365393" y="1688773"/>
            <a:ext cx="444605" cy="420559"/>
            <a:chOff x="-6338550" y="3272950"/>
            <a:chExt cx="308775" cy="292075"/>
          </a:xfrm>
        </p:grpSpPr>
        <p:sp>
          <p:nvSpPr>
            <p:cNvPr id="10896" name="Google Shape;10896;p76"/>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6"/>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6"/>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9" name="Google Shape;10899;p76"/>
          <p:cNvGrpSpPr/>
          <p:nvPr/>
        </p:nvGrpSpPr>
        <p:grpSpPr>
          <a:xfrm>
            <a:off x="1376732" y="2205194"/>
            <a:ext cx="421927" cy="419659"/>
            <a:chOff x="-6329100" y="3632100"/>
            <a:chExt cx="293025" cy="291450"/>
          </a:xfrm>
        </p:grpSpPr>
        <p:sp>
          <p:nvSpPr>
            <p:cNvPr id="10900" name="Google Shape;10900;p76"/>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76"/>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6"/>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3" name="Google Shape;10903;p76"/>
          <p:cNvGrpSpPr/>
          <p:nvPr/>
        </p:nvGrpSpPr>
        <p:grpSpPr>
          <a:xfrm>
            <a:off x="1389783" y="2756828"/>
            <a:ext cx="419623" cy="419659"/>
            <a:chOff x="-6329875" y="3992050"/>
            <a:chExt cx="291425" cy="291450"/>
          </a:xfrm>
        </p:grpSpPr>
        <p:sp>
          <p:nvSpPr>
            <p:cNvPr id="10904" name="Google Shape;10904;p76"/>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6"/>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6"/>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6"/>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8" name="Google Shape;10908;p76"/>
          <p:cNvGrpSpPr/>
          <p:nvPr/>
        </p:nvGrpSpPr>
        <p:grpSpPr>
          <a:xfrm>
            <a:off x="4075920" y="1687530"/>
            <a:ext cx="423079" cy="423043"/>
            <a:chOff x="-4478975" y="3251700"/>
            <a:chExt cx="293825" cy="293800"/>
          </a:xfrm>
        </p:grpSpPr>
        <p:sp>
          <p:nvSpPr>
            <p:cNvPr id="10909" name="Google Shape;10909;p76"/>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76"/>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6"/>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2" name="Google Shape;10912;p76"/>
          <p:cNvGrpSpPr/>
          <p:nvPr/>
        </p:nvGrpSpPr>
        <p:grpSpPr>
          <a:xfrm>
            <a:off x="4075920" y="2205192"/>
            <a:ext cx="423079" cy="419659"/>
            <a:chOff x="-4475825" y="3612425"/>
            <a:chExt cx="293825" cy="291450"/>
          </a:xfrm>
        </p:grpSpPr>
        <p:sp>
          <p:nvSpPr>
            <p:cNvPr id="10913" name="Google Shape;10913;p76"/>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6"/>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6"/>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6" name="Google Shape;10916;p76"/>
          <p:cNvGrpSpPr/>
          <p:nvPr/>
        </p:nvGrpSpPr>
        <p:grpSpPr>
          <a:xfrm>
            <a:off x="4084992" y="2756844"/>
            <a:ext cx="428730" cy="419623"/>
            <a:chOff x="-4480550" y="3970800"/>
            <a:chExt cx="297750" cy="291425"/>
          </a:xfrm>
        </p:grpSpPr>
        <p:sp>
          <p:nvSpPr>
            <p:cNvPr id="10917" name="Google Shape;10917;p76"/>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6"/>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76"/>
          <p:cNvGrpSpPr/>
          <p:nvPr/>
        </p:nvGrpSpPr>
        <p:grpSpPr>
          <a:xfrm>
            <a:off x="6788826" y="1689221"/>
            <a:ext cx="415123" cy="419659"/>
            <a:chOff x="-2668225" y="3239075"/>
            <a:chExt cx="288300" cy="291450"/>
          </a:xfrm>
        </p:grpSpPr>
        <p:sp>
          <p:nvSpPr>
            <p:cNvPr id="10920" name="Google Shape;10920;p76"/>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6"/>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6"/>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6"/>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6"/>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5" name="Google Shape;10925;p76"/>
          <p:cNvGrpSpPr/>
          <p:nvPr/>
        </p:nvGrpSpPr>
        <p:grpSpPr>
          <a:xfrm>
            <a:off x="6785982" y="2205191"/>
            <a:ext cx="420811" cy="419659"/>
            <a:chOff x="-2671375" y="3597450"/>
            <a:chExt cx="292250" cy="291450"/>
          </a:xfrm>
        </p:grpSpPr>
        <p:sp>
          <p:nvSpPr>
            <p:cNvPr id="10926" name="Google Shape;10926;p76"/>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6"/>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8" name="Google Shape;10928;p76"/>
          <p:cNvGrpSpPr/>
          <p:nvPr/>
        </p:nvGrpSpPr>
        <p:grpSpPr>
          <a:xfrm>
            <a:off x="6796765" y="2755691"/>
            <a:ext cx="423043" cy="421927"/>
            <a:chOff x="-2670575" y="3956600"/>
            <a:chExt cx="293800" cy="293025"/>
          </a:xfrm>
        </p:grpSpPr>
        <p:sp>
          <p:nvSpPr>
            <p:cNvPr id="10929" name="Google Shape;10929;p76"/>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6"/>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6"/>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6"/>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3" name="Google Shape;10933;p76"/>
          <p:cNvGrpSpPr/>
          <p:nvPr/>
        </p:nvGrpSpPr>
        <p:grpSpPr>
          <a:xfrm>
            <a:off x="3054285" y="3311947"/>
            <a:ext cx="426462" cy="418363"/>
            <a:chOff x="-1183550" y="3586525"/>
            <a:chExt cx="296175" cy="290550"/>
          </a:xfrm>
        </p:grpSpPr>
        <p:sp>
          <p:nvSpPr>
            <p:cNvPr id="10934" name="Google Shape;10934;p76"/>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6"/>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6"/>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6"/>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6"/>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6"/>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6"/>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6"/>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6"/>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3" name="Google Shape;10943;p76"/>
          <p:cNvGrpSpPr/>
          <p:nvPr/>
        </p:nvGrpSpPr>
        <p:grpSpPr>
          <a:xfrm>
            <a:off x="1917896" y="1689799"/>
            <a:ext cx="420811" cy="418507"/>
            <a:chOff x="-5971525" y="3273750"/>
            <a:chExt cx="292250" cy="290650"/>
          </a:xfrm>
        </p:grpSpPr>
        <p:sp>
          <p:nvSpPr>
            <p:cNvPr id="10944" name="Google Shape;10944;p76"/>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6"/>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6" name="Google Shape;10946;p76"/>
          <p:cNvGrpSpPr/>
          <p:nvPr/>
        </p:nvGrpSpPr>
        <p:grpSpPr>
          <a:xfrm>
            <a:off x="1912226" y="2203826"/>
            <a:ext cx="432150" cy="422395"/>
            <a:chOff x="-5974675" y="3632100"/>
            <a:chExt cx="300125" cy="293350"/>
          </a:xfrm>
        </p:grpSpPr>
        <p:sp>
          <p:nvSpPr>
            <p:cNvPr id="10947" name="Google Shape;10947;p76"/>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6"/>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6"/>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0" name="Google Shape;10950;p76"/>
          <p:cNvGrpSpPr/>
          <p:nvPr/>
        </p:nvGrpSpPr>
        <p:grpSpPr>
          <a:xfrm>
            <a:off x="1942267" y="2755694"/>
            <a:ext cx="395865" cy="421927"/>
            <a:chOff x="-5971525" y="3990475"/>
            <a:chExt cx="274925" cy="293025"/>
          </a:xfrm>
        </p:grpSpPr>
        <p:sp>
          <p:nvSpPr>
            <p:cNvPr id="10951" name="Google Shape;10951;p76"/>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6"/>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6"/>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6"/>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76"/>
          <p:cNvGrpSpPr/>
          <p:nvPr/>
        </p:nvGrpSpPr>
        <p:grpSpPr>
          <a:xfrm>
            <a:off x="4615473" y="1689798"/>
            <a:ext cx="420775" cy="418507"/>
            <a:chOff x="-4118225" y="3253275"/>
            <a:chExt cx="292225" cy="290650"/>
          </a:xfrm>
        </p:grpSpPr>
        <p:sp>
          <p:nvSpPr>
            <p:cNvPr id="10956" name="Google Shape;10956;p76"/>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6"/>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8" name="Google Shape;10958;p76"/>
          <p:cNvGrpSpPr/>
          <p:nvPr/>
        </p:nvGrpSpPr>
        <p:grpSpPr>
          <a:xfrm>
            <a:off x="4665924" y="2204922"/>
            <a:ext cx="319874" cy="420199"/>
            <a:chOff x="-4082800" y="3612425"/>
            <a:chExt cx="222150" cy="291825"/>
          </a:xfrm>
        </p:grpSpPr>
        <p:sp>
          <p:nvSpPr>
            <p:cNvPr id="10959" name="Google Shape;10959;p76"/>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6"/>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6"/>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2" name="Google Shape;10962;p76"/>
          <p:cNvGrpSpPr/>
          <p:nvPr/>
        </p:nvGrpSpPr>
        <p:grpSpPr>
          <a:xfrm>
            <a:off x="4627372" y="2769876"/>
            <a:ext cx="420775" cy="393561"/>
            <a:chOff x="-4118225" y="3990475"/>
            <a:chExt cx="292225" cy="273325"/>
          </a:xfrm>
        </p:grpSpPr>
        <p:sp>
          <p:nvSpPr>
            <p:cNvPr id="10963" name="Google Shape;10963;p76"/>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6"/>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6"/>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6"/>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7" name="Google Shape;10967;p76"/>
          <p:cNvGrpSpPr/>
          <p:nvPr/>
        </p:nvGrpSpPr>
        <p:grpSpPr>
          <a:xfrm>
            <a:off x="7338026" y="1688087"/>
            <a:ext cx="394713" cy="421927"/>
            <a:chOff x="-2312225" y="3238300"/>
            <a:chExt cx="274125" cy="293025"/>
          </a:xfrm>
        </p:grpSpPr>
        <p:sp>
          <p:nvSpPr>
            <p:cNvPr id="10968" name="Google Shape;10968;p76"/>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6"/>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0" name="Google Shape;10970;p76"/>
          <p:cNvGrpSpPr/>
          <p:nvPr/>
        </p:nvGrpSpPr>
        <p:grpSpPr>
          <a:xfrm>
            <a:off x="7335742" y="2756825"/>
            <a:ext cx="423079" cy="419659"/>
            <a:chOff x="-2310650" y="3958175"/>
            <a:chExt cx="293825" cy="291450"/>
          </a:xfrm>
        </p:grpSpPr>
        <p:sp>
          <p:nvSpPr>
            <p:cNvPr id="10971" name="Google Shape;10971;p76"/>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6"/>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3" name="Google Shape;10973;p76"/>
          <p:cNvGrpSpPr/>
          <p:nvPr/>
        </p:nvGrpSpPr>
        <p:grpSpPr>
          <a:xfrm>
            <a:off x="4702603" y="3308459"/>
            <a:ext cx="424159" cy="419659"/>
            <a:chOff x="-1182750" y="3962900"/>
            <a:chExt cx="294575" cy="291450"/>
          </a:xfrm>
        </p:grpSpPr>
        <p:sp>
          <p:nvSpPr>
            <p:cNvPr id="10974" name="Google Shape;10974;p76"/>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6"/>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6"/>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76"/>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76"/>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6"/>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6"/>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76"/>
          <p:cNvGrpSpPr/>
          <p:nvPr/>
        </p:nvGrpSpPr>
        <p:grpSpPr>
          <a:xfrm>
            <a:off x="2455739" y="1689223"/>
            <a:ext cx="424195" cy="419659"/>
            <a:chOff x="-5611575" y="3272950"/>
            <a:chExt cx="294600" cy="291450"/>
          </a:xfrm>
        </p:grpSpPr>
        <p:sp>
          <p:nvSpPr>
            <p:cNvPr id="10982" name="Google Shape;10982;p76"/>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6"/>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6"/>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6"/>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76"/>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7" name="Google Shape;10987;p76"/>
          <p:cNvGrpSpPr/>
          <p:nvPr/>
        </p:nvGrpSpPr>
        <p:grpSpPr>
          <a:xfrm>
            <a:off x="2455739" y="2205770"/>
            <a:ext cx="424195" cy="418507"/>
            <a:chOff x="-5613150" y="3632900"/>
            <a:chExt cx="294600" cy="290650"/>
          </a:xfrm>
        </p:grpSpPr>
        <p:sp>
          <p:nvSpPr>
            <p:cNvPr id="10988" name="Google Shape;10988;p76"/>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6"/>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0" name="Google Shape;10990;p76"/>
          <p:cNvGrpSpPr/>
          <p:nvPr/>
        </p:nvGrpSpPr>
        <p:grpSpPr>
          <a:xfrm>
            <a:off x="7324977" y="2153586"/>
            <a:ext cx="420811" cy="522864"/>
            <a:chOff x="-2310650" y="3525775"/>
            <a:chExt cx="292250" cy="363125"/>
          </a:xfrm>
        </p:grpSpPr>
        <p:sp>
          <p:nvSpPr>
            <p:cNvPr id="10991" name="Google Shape;10991;p76"/>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6"/>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6"/>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6"/>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5" name="Google Shape;10995;p76"/>
          <p:cNvGrpSpPr/>
          <p:nvPr/>
        </p:nvGrpSpPr>
        <p:grpSpPr>
          <a:xfrm>
            <a:off x="2467638" y="2756270"/>
            <a:ext cx="424195" cy="420775"/>
            <a:chOff x="-5613150" y="3991275"/>
            <a:chExt cx="294600" cy="292225"/>
          </a:xfrm>
        </p:grpSpPr>
        <p:sp>
          <p:nvSpPr>
            <p:cNvPr id="10996" name="Google Shape;10996;p76"/>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76"/>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6"/>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6"/>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6"/>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6"/>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6"/>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6"/>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6"/>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5" name="Google Shape;11005;p76"/>
          <p:cNvGrpSpPr/>
          <p:nvPr/>
        </p:nvGrpSpPr>
        <p:grpSpPr>
          <a:xfrm>
            <a:off x="5139126" y="1689438"/>
            <a:ext cx="434634" cy="419227"/>
            <a:chOff x="-3768700" y="3253275"/>
            <a:chExt cx="301850" cy="291150"/>
          </a:xfrm>
        </p:grpSpPr>
        <p:sp>
          <p:nvSpPr>
            <p:cNvPr id="11006" name="Google Shape;11006;p76"/>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6"/>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6"/>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9" name="Google Shape;11009;p76"/>
          <p:cNvGrpSpPr/>
          <p:nvPr/>
        </p:nvGrpSpPr>
        <p:grpSpPr>
          <a:xfrm>
            <a:off x="5143209" y="2217090"/>
            <a:ext cx="426462" cy="395865"/>
            <a:chOff x="-3808700" y="3628950"/>
            <a:chExt cx="296175" cy="274925"/>
          </a:xfrm>
        </p:grpSpPr>
        <p:sp>
          <p:nvSpPr>
            <p:cNvPr id="11010" name="Google Shape;11010;p76"/>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6"/>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76"/>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3" name="Google Shape;11013;p76"/>
          <p:cNvGrpSpPr/>
          <p:nvPr/>
        </p:nvGrpSpPr>
        <p:grpSpPr>
          <a:xfrm>
            <a:off x="5208420" y="2756412"/>
            <a:ext cx="419443" cy="420487"/>
            <a:chOff x="-3771675" y="3971775"/>
            <a:chExt cx="291300" cy="292025"/>
          </a:xfrm>
        </p:grpSpPr>
        <p:sp>
          <p:nvSpPr>
            <p:cNvPr id="11014" name="Google Shape;11014;p76"/>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6"/>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6"/>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76"/>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76"/>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9" name="Google Shape;11019;p76"/>
          <p:cNvGrpSpPr/>
          <p:nvPr/>
        </p:nvGrpSpPr>
        <p:grpSpPr>
          <a:xfrm>
            <a:off x="7869864" y="1716461"/>
            <a:ext cx="420271" cy="320774"/>
            <a:chOff x="-1951475" y="3273100"/>
            <a:chExt cx="291875" cy="222775"/>
          </a:xfrm>
        </p:grpSpPr>
        <p:sp>
          <p:nvSpPr>
            <p:cNvPr id="11020" name="Google Shape;11020;p76"/>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76"/>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6"/>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3" name="Google Shape;11023;p76"/>
          <p:cNvGrpSpPr/>
          <p:nvPr/>
        </p:nvGrpSpPr>
        <p:grpSpPr>
          <a:xfrm>
            <a:off x="7867344" y="2205191"/>
            <a:ext cx="425310" cy="419659"/>
            <a:chOff x="-1951475" y="3597450"/>
            <a:chExt cx="295375" cy="291450"/>
          </a:xfrm>
        </p:grpSpPr>
        <p:sp>
          <p:nvSpPr>
            <p:cNvPr id="11024" name="Google Shape;11024;p76"/>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6"/>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76"/>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76"/>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8" name="Google Shape;11028;p76"/>
          <p:cNvGrpSpPr/>
          <p:nvPr/>
        </p:nvGrpSpPr>
        <p:grpSpPr>
          <a:xfrm>
            <a:off x="7869595" y="2756825"/>
            <a:ext cx="444605" cy="419659"/>
            <a:chOff x="-1960150" y="3956600"/>
            <a:chExt cx="308775" cy="291450"/>
          </a:xfrm>
        </p:grpSpPr>
        <p:sp>
          <p:nvSpPr>
            <p:cNvPr id="11029" name="Google Shape;11029;p76"/>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76"/>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1" name="Google Shape;11031;p76"/>
          <p:cNvGrpSpPr/>
          <p:nvPr/>
        </p:nvGrpSpPr>
        <p:grpSpPr>
          <a:xfrm>
            <a:off x="1923633" y="3307636"/>
            <a:ext cx="420775" cy="420775"/>
            <a:chOff x="-804700" y="3226500"/>
            <a:chExt cx="292225" cy="292225"/>
          </a:xfrm>
        </p:grpSpPr>
        <p:sp>
          <p:nvSpPr>
            <p:cNvPr id="11032" name="Google Shape;11032;p76"/>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76"/>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76"/>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76"/>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76"/>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76"/>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76"/>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76"/>
          <p:cNvGrpSpPr/>
          <p:nvPr/>
        </p:nvGrpSpPr>
        <p:grpSpPr>
          <a:xfrm>
            <a:off x="3003724" y="1688647"/>
            <a:ext cx="420775" cy="420811"/>
            <a:chOff x="-5251625" y="3272950"/>
            <a:chExt cx="292225" cy="292250"/>
          </a:xfrm>
        </p:grpSpPr>
        <p:sp>
          <p:nvSpPr>
            <p:cNvPr id="11040" name="Google Shape;11040;p76"/>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76"/>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76"/>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3" name="Google Shape;11043;p76"/>
          <p:cNvGrpSpPr/>
          <p:nvPr/>
        </p:nvGrpSpPr>
        <p:grpSpPr>
          <a:xfrm>
            <a:off x="3000322" y="2204348"/>
            <a:ext cx="427578" cy="421351"/>
            <a:chOff x="-5254775" y="3631325"/>
            <a:chExt cx="296950" cy="292625"/>
          </a:xfrm>
        </p:grpSpPr>
        <p:sp>
          <p:nvSpPr>
            <p:cNvPr id="11044" name="Google Shape;11044;p76"/>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76"/>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6"/>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6"/>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76"/>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6"/>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76"/>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1" name="Google Shape;11051;p76"/>
          <p:cNvGrpSpPr/>
          <p:nvPr/>
        </p:nvGrpSpPr>
        <p:grpSpPr>
          <a:xfrm>
            <a:off x="3016181" y="2756270"/>
            <a:ext cx="419659" cy="420775"/>
            <a:chOff x="-5251625" y="3991275"/>
            <a:chExt cx="291450" cy="292225"/>
          </a:xfrm>
        </p:grpSpPr>
        <p:sp>
          <p:nvSpPr>
            <p:cNvPr id="11052" name="Google Shape;11052;p76"/>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76"/>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76"/>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76"/>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76"/>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7" name="Google Shape;11057;p76"/>
          <p:cNvGrpSpPr/>
          <p:nvPr/>
        </p:nvGrpSpPr>
        <p:grpSpPr>
          <a:xfrm>
            <a:off x="5756763" y="1689240"/>
            <a:ext cx="319874" cy="419623"/>
            <a:chOff x="-3365275" y="3253275"/>
            <a:chExt cx="222150" cy="291425"/>
          </a:xfrm>
        </p:grpSpPr>
        <p:sp>
          <p:nvSpPr>
            <p:cNvPr id="11058" name="Google Shape;11058;p76"/>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76"/>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0" name="Google Shape;11060;p76"/>
          <p:cNvGrpSpPr/>
          <p:nvPr/>
        </p:nvGrpSpPr>
        <p:grpSpPr>
          <a:xfrm>
            <a:off x="5730701" y="2204058"/>
            <a:ext cx="371998" cy="421927"/>
            <a:chOff x="-3383375" y="3611625"/>
            <a:chExt cx="258350" cy="293025"/>
          </a:xfrm>
        </p:grpSpPr>
        <p:sp>
          <p:nvSpPr>
            <p:cNvPr id="11061" name="Google Shape;11061;p76"/>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76"/>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3" name="Google Shape;11063;p76"/>
          <p:cNvGrpSpPr/>
          <p:nvPr/>
        </p:nvGrpSpPr>
        <p:grpSpPr>
          <a:xfrm>
            <a:off x="5793050" y="2756826"/>
            <a:ext cx="271097" cy="419659"/>
            <a:chOff x="-3347950" y="3971575"/>
            <a:chExt cx="188275" cy="291450"/>
          </a:xfrm>
        </p:grpSpPr>
        <p:sp>
          <p:nvSpPr>
            <p:cNvPr id="11064" name="Google Shape;11064;p76"/>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76"/>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76"/>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7" name="Google Shape;11067;p76"/>
          <p:cNvGrpSpPr/>
          <p:nvPr/>
        </p:nvGrpSpPr>
        <p:grpSpPr>
          <a:xfrm>
            <a:off x="842909" y="3307061"/>
            <a:ext cx="371998" cy="421927"/>
            <a:chOff x="-1575775" y="3238300"/>
            <a:chExt cx="258350" cy="293025"/>
          </a:xfrm>
        </p:grpSpPr>
        <p:sp>
          <p:nvSpPr>
            <p:cNvPr id="11068" name="Google Shape;11068;p76"/>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76"/>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76"/>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76"/>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76"/>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3" name="Google Shape;11073;p76"/>
          <p:cNvGrpSpPr/>
          <p:nvPr/>
        </p:nvGrpSpPr>
        <p:grpSpPr>
          <a:xfrm>
            <a:off x="2487807" y="3309051"/>
            <a:ext cx="423079" cy="424159"/>
            <a:chOff x="-1591550" y="3597475"/>
            <a:chExt cx="293825" cy="294575"/>
          </a:xfrm>
        </p:grpSpPr>
        <p:sp>
          <p:nvSpPr>
            <p:cNvPr id="11074" name="Google Shape;11074;p76"/>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6"/>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76"/>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7" name="Google Shape;11077;p76"/>
          <p:cNvGrpSpPr/>
          <p:nvPr/>
        </p:nvGrpSpPr>
        <p:grpSpPr>
          <a:xfrm>
            <a:off x="4137277" y="3318663"/>
            <a:ext cx="421927" cy="399248"/>
            <a:chOff x="-1592325" y="3957400"/>
            <a:chExt cx="293025" cy="277275"/>
          </a:xfrm>
        </p:grpSpPr>
        <p:sp>
          <p:nvSpPr>
            <p:cNvPr id="11078" name="Google Shape;11078;p76"/>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76"/>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6"/>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6"/>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2" name="Google Shape;11082;p76"/>
          <p:cNvGrpSpPr/>
          <p:nvPr/>
        </p:nvGrpSpPr>
        <p:grpSpPr>
          <a:xfrm>
            <a:off x="3624147" y="3310744"/>
            <a:ext cx="369730" cy="420775"/>
            <a:chOff x="-778700" y="3612425"/>
            <a:chExt cx="256775" cy="292225"/>
          </a:xfrm>
        </p:grpSpPr>
        <p:sp>
          <p:nvSpPr>
            <p:cNvPr id="11083" name="Google Shape;11083;p76"/>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6"/>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6"/>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6"/>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6"/>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6"/>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76"/>
          <p:cNvGrpSpPr/>
          <p:nvPr/>
        </p:nvGrpSpPr>
        <p:grpSpPr>
          <a:xfrm>
            <a:off x="6095649" y="3828305"/>
            <a:ext cx="340731" cy="387641"/>
            <a:chOff x="7728464" y="1561258"/>
            <a:chExt cx="349719" cy="397866"/>
          </a:xfrm>
        </p:grpSpPr>
        <p:sp>
          <p:nvSpPr>
            <p:cNvPr id="11090" name="Google Shape;11090;p76"/>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76"/>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2" name="Google Shape;11092;p76"/>
          <p:cNvGrpSpPr/>
          <p:nvPr/>
        </p:nvGrpSpPr>
        <p:grpSpPr>
          <a:xfrm>
            <a:off x="4018617" y="3828305"/>
            <a:ext cx="387681" cy="387641"/>
            <a:chOff x="5611350" y="1561258"/>
            <a:chExt cx="397907" cy="397866"/>
          </a:xfrm>
        </p:grpSpPr>
        <p:sp>
          <p:nvSpPr>
            <p:cNvPr id="11093" name="Google Shape;11093;p76"/>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76"/>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76"/>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6"/>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76"/>
          <p:cNvGrpSpPr/>
          <p:nvPr/>
        </p:nvGrpSpPr>
        <p:grpSpPr>
          <a:xfrm>
            <a:off x="4537903" y="3925571"/>
            <a:ext cx="387610" cy="193109"/>
            <a:chOff x="6140660" y="1661097"/>
            <a:chExt cx="397835" cy="198202"/>
          </a:xfrm>
        </p:grpSpPr>
        <p:sp>
          <p:nvSpPr>
            <p:cNvPr id="11098" name="Google Shape;11098;p76"/>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6"/>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76"/>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76"/>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76"/>
          <p:cNvGrpSpPr/>
          <p:nvPr/>
        </p:nvGrpSpPr>
        <p:grpSpPr>
          <a:xfrm>
            <a:off x="5057118" y="3828305"/>
            <a:ext cx="387681" cy="387641"/>
            <a:chOff x="6669907" y="1561258"/>
            <a:chExt cx="397907" cy="397866"/>
          </a:xfrm>
        </p:grpSpPr>
        <p:sp>
          <p:nvSpPr>
            <p:cNvPr id="11103" name="Google Shape;11103;p76"/>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76"/>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6"/>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6"/>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76"/>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8" name="Google Shape;11108;p76"/>
          <p:cNvGrpSpPr/>
          <p:nvPr/>
        </p:nvGrpSpPr>
        <p:grpSpPr>
          <a:xfrm>
            <a:off x="1942348" y="3885842"/>
            <a:ext cx="387681" cy="272572"/>
            <a:chOff x="3386036" y="1746339"/>
            <a:chExt cx="397907" cy="279762"/>
          </a:xfrm>
        </p:grpSpPr>
        <p:sp>
          <p:nvSpPr>
            <p:cNvPr id="11109" name="Google Shape;11109;p76"/>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76"/>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1" name="Google Shape;11111;p76"/>
          <p:cNvGrpSpPr/>
          <p:nvPr/>
        </p:nvGrpSpPr>
        <p:grpSpPr>
          <a:xfrm>
            <a:off x="2980045" y="3828288"/>
            <a:ext cx="387681" cy="387681"/>
            <a:chOff x="4417380" y="1687279"/>
            <a:chExt cx="397907" cy="397907"/>
          </a:xfrm>
        </p:grpSpPr>
        <p:sp>
          <p:nvSpPr>
            <p:cNvPr id="11112" name="Google Shape;11112;p76"/>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76"/>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4" name="Google Shape;11114;p76"/>
          <p:cNvGrpSpPr/>
          <p:nvPr/>
        </p:nvGrpSpPr>
        <p:grpSpPr>
          <a:xfrm>
            <a:off x="7926526" y="3308537"/>
            <a:ext cx="387661" cy="387661"/>
            <a:chOff x="2869999" y="1687279"/>
            <a:chExt cx="397887" cy="397887"/>
          </a:xfrm>
        </p:grpSpPr>
        <p:sp>
          <p:nvSpPr>
            <p:cNvPr id="11115" name="Google Shape;11115;p76"/>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6"/>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7" name="Google Shape;11117;p76"/>
          <p:cNvGrpSpPr/>
          <p:nvPr/>
        </p:nvGrpSpPr>
        <p:grpSpPr>
          <a:xfrm>
            <a:off x="2461634" y="3828664"/>
            <a:ext cx="386807" cy="386929"/>
            <a:chOff x="3902887" y="1687655"/>
            <a:chExt cx="397010" cy="397135"/>
          </a:xfrm>
        </p:grpSpPr>
        <p:sp>
          <p:nvSpPr>
            <p:cNvPr id="11118" name="Google Shape;11118;p76"/>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6"/>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0" name="Google Shape;11120;p76"/>
          <p:cNvGrpSpPr/>
          <p:nvPr/>
        </p:nvGrpSpPr>
        <p:grpSpPr>
          <a:xfrm>
            <a:off x="3499331" y="3828344"/>
            <a:ext cx="387681" cy="387681"/>
            <a:chOff x="4933458" y="1687279"/>
            <a:chExt cx="397907" cy="397907"/>
          </a:xfrm>
        </p:grpSpPr>
        <p:sp>
          <p:nvSpPr>
            <p:cNvPr id="11121" name="Google Shape;11121;p76"/>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76"/>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3" name="Google Shape;11123;p76"/>
          <p:cNvGrpSpPr/>
          <p:nvPr/>
        </p:nvGrpSpPr>
        <p:grpSpPr>
          <a:xfrm>
            <a:off x="5273586" y="3308775"/>
            <a:ext cx="387681" cy="387661"/>
            <a:chOff x="266768" y="1721375"/>
            <a:chExt cx="397907" cy="397887"/>
          </a:xfrm>
        </p:grpSpPr>
        <p:sp>
          <p:nvSpPr>
            <p:cNvPr id="11124" name="Google Shape;11124;p76"/>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6"/>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6" name="Google Shape;11126;p76"/>
          <p:cNvGrpSpPr/>
          <p:nvPr/>
        </p:nvGrpSpPr>
        <p:grpSpPr>
          <a:xfrm>
            <a:off x="7395588" y="3308924"/>
            <a:ext cx="387539" cy="386888"/>
            <a:chOff x="2408992" y="1722875"/>
            <a:chExt cx="397761" cy="397093"/>
          </a:xfrm>
        </p:grpSpPr>
        <p:sp>
          <p:nvSpPr>
            <p:cNvPr id="11127" name="Google Shape;11127;p76"/>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76"/>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9" name="Google Shape;11129;p76"/>
          <p:cNvGrpSpPr/>
          <p:nvPr/>
        </p:nvGrpSpPr>
        <p:grpSpPr>
          <a:xfrm>
            <a:off x="5576404" y="3828305"/>
            <a:ext cx="387641" cy="387641"/>
            <a:chOff x="7199196" y="1561258"/>
            <a:chExt cx="397866" cy="397866"/>
          </a:xfrm>
        </p:grpSpPr>
        <p:sp>
          <p:nvSpPr>
            <p:cNvPr id="11130" name="Google Shape;11130;p76"/>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6"/>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76"/>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3" name="Google Shape;11133;p76"/>
          <p:cNvGrpSpPr/>
          <p:nvPr/>
        </p:nvGrpSpPr>
        <p:grpSpPr>
          <a:xfrm>
            <a:off x="6332282" y="3308537"/>
            <a:ext cx="387661" cy="387661"/>
            <a:chOff x="1379798" y="1723250"/>
            <a:chExt cx="397887" cy="397887"/>
          </a:xfrm>
        </p:grpSpPr>
        <p:sp>
          <p:nvSpPr>
            <p:cNvPr id="11134" name="Google Shape;11134;p76"/>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6"/>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6"/>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6"/>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8" name="Google Shape;11138;p76"/>
          <p:cNvGrpSpPr/>
          <p:nvPr/>
        </p:nvGrpSpPr>
        <p:grpSpPr>
          <a:xfrm>
            <a:off x="5801242" y="3308537"/>
            <a:ext cx="387641" cy="387661"/>
            <a:chOff x="864491" y="1723250"/>
            <a:chExt cx="397866" cy="397887"/>
          </a:xfrm>
        </p:grpSpPr>
        <p:sp>
          <p:nvSpPr>
            <p:cNvPr id="11139" name="Google Shape;11139;p7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7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76"/>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42" name="Google Shape;11142;p76"/>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3" name="Google Shape;11143;p76"/>
          <p:cNvGrpSpPr/>
          <p:nvPr/>
        </p:nvGrpSpPr>
        <p:grpSpPr>
          <a:xfrm>
            <a:off x="6568070" y="3827060"/>
            <a:ext cx="388966" cy="388966"/>
            <a:chOff x="1190625" y="238125"/>
            <a:chExt cx="5235075" cy="5235075"/>
          </a:xfrm>
        </p:grpSpPr>
        <p:sp>
          <p:nvSpPr>
            <p:cNvPr id="11144" name="Google Shape;11144;p76"/>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76"/>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46" name="Google Shape;11146;p7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150" name="Shape 11150"/>
        <p:cNvGrpSpPr/>
        <p:nvPr/>
      </p:nvGrpSpPr>
      <p:grpSpPr>
        <a:xfrm>
          <a:off x="0" y="0"/>
          <a:ext cx="0" cy="0"/>
          <a:chOff x="0" y="0"/>
          <a:chExt cx="0" cy="0"/>
        </a:xfrm>
      </p:grpSpPr>
      <p:pic>
        <p:nvPicPr>
          <p:cNvPr id="11151" name="Google Shape;11151;p7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9" name="Shape 849"/>
        <p:cNvGrpSpPr/>
        <p:nvPr/>
      </p:nvGrpSpPr>
      <p:grpSpPr>
        <a:xfrm>
          <a:off x="0" y="0"/>
          <a:ext cx="0" cy="0"/>
          <a:chOff x="0" y="0"/>
          <a:chExt cx="0" cy="0"/>
        </a:xfrm>
      </p:grpSpPr>
      <p:grpSp>
        <p:nvGrpSpPr>
          <p:cNvPr id="850" name="Google Shape;850;p33"/>
          <p:cNvGrpSpPr/>
          <p:nvPr/>
        </p:nvGrpSpPr>
        <p:grpSpPr>
          <a:xfrm>
            <a:off x="713225" y="549600"/>
            <a:ext cx="2141100" cy="4044300"/>
            <a:chOff x="713225" y="515408"/>
            <a:chExt cx="2141100" cy="4044300"/>
          </a:xfrm>
        </p:grpSpPr>
        <p:sp>
          <p:nvSpPr>
            <p:cNvPr id="851" name="Google Shape;851;p33"/>
            <p:cNvSpPr/>
            <p:nvPr/>
          </p:nvSpPr>
          <p:spPr>
            <a:xfrm rot="5400000">
              <a:off x="2616425" y="515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3"/>
            <p:cNvSpPr/>
            <p:nvPr/>
          </p:nvSpPr>
          <p:spPr>
            <a:xfrm rot="5400000">
              <a:off x="2616425" y="753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3"/>
            <p:cNvSpPr/>
            <p:nvPr/>
          </p:nvSpPr>
          <p:spPr>
            <a:xfrm rot="5400000">
              <a:off x="2616425" y="991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3"/>
            <p:cNvSpPr/>
            <p:nvPr/>
          </p:nvSpPr>
          <p:spPr>
            <a:xfrm rot="5400000">
              <a:off x="2616425" y="1229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3"/>
            <p:cNvSpPr/>
            <p:nvPr/>
          </p:nvSpPr>
          <p:spPr>
            <a:xfrm rot="5400000">
              <a:off x="2616425" y="1467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3"/>
            <p:cNvSpPr/>
            <p:nvPr/>
          </p:nvSpPr>
          <p:spPr>
            <a:xfrm rot="5400000">
              <a:off x="2616425" y="1704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3"/>
            <p:cNvSpPr/>
            <p:nvPr/>
          </p:nvSpPr>
          <p:spPr>
            <a:xfrm rot="5400000">
              <a:off x="2616425" y="1942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3"/>
            <p:cNvSpPr/>
            <p:nvPr/>
          </p:nvSpPr>
          <p:spPr>
            <a:xfrm rot="5400000">
              <a:off x="2616425" y="2180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3"/>
            <p:cNvSpPr/>
            <p:nvPr/>
          </p:nvSpPr>
          <p:spPr>
            <a:xfrm rot="5400000">
              <a:off x="2616425" y="2418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3"/>
            <p:cNvSpPr/>
            <p:nvPr/>
          </p:nvSpPr>
          <p:spPr>
            <a:xfrm rot="5400000">
              <a:off x="2616425" y="2656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3"/>
            <p:cNvSpPr/>
            <p:nvPr/>
          </p:nvSpPr>
          <p:spPr>
            <a:xfrm rot="5400000">
              <a:off x="2616425" y="2894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3"/>
            <p:cNvSpPr/>
            <p:nvPr/>
          </p:nvSpPr>
          <p:spPr>
            <a:xfrm rot="5400000">
              <a:off x="2616425" y="3132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3"/>
            <p:cNvSpPr/>
            <p:nvPr/>
          </p:nvSpPr>
          <p:spPr>
            <a:xfrm rot="5400000">
              <a:off x="2616425" y="3370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3"/>
            <p:cNvSpPr/>
            <p:nvPr/>
          </p:nvSpPr>
          <p:spPr>
            <a:xfrm rot="5400000">
              <a:off x="2616425" y="3608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3"/>
            <p:cNvSpPr/>
            <p:nvPr/>
          </p:nvSpPr>
          <p:spPr>
            <a:xfrm rot="5400000">
              <a:off x="2616425" y="3846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3"/>
            <p:cNvSpPr/>
            <p:nvPr/>
          </p:nvSpPr>
          <p:spPr>
            <a:xfrm rot="5400000">
              <a:off x="2616425" y="4083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3"/>
            <p:cNvSpPr/>
            <p:nvPr/>
          </p:nvSpPr>
          <p:spPr>
            <a:xfrm rot="5400000">
              <a:off x="2616425" y="4321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3"/>
            <p:cNvSpPr/>
            <p:nvPr/>
          </p:nvSpPr>
          <p:spPr>
            <a:xfrm rot="5400000">
              <a:off x="2378525" y="515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3"/>
            <p:cNvSpPr/>
            <p:nvPr/>
          </p:nvSpPr>
          <p:spPr>
            <a:xfrm rot="5400000">
              <a:off x="2378525" y="753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3"/>
            <p:cNvSpPr/>
            <p:nvPr/>
          </p:nvSpPr>
          <p:spPr>
            <a:xfrm rot="5400000">
              <a:off x="2378525" y="991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3"/>
            <p:cNvSpPr/>
            <p:nvPr/>
          </p:nvSpPr>
          <p:spPr>
            <a:xfrm rot="5400000">
              <a:off x="2378525" y="1229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3"/>
            <p:cNvSpPr/>
            <p:nvPr/>
          </p:nvSpPr>
          <p:spPr>
            <a:xfrm rot="5400000">
              <a:off x="2378525" y="1467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3"/>
            <p:cNvSpPr/>
            <p:nvPr/>
          </p:nvSpPr>
          <p:spPr>
            <a:xfrm rot="5400000">
              <a:off x="2378525" y="1704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3"/>
            <p:cNvSpPr/>
            <p:nvPr/>
          </p:nvSpPr>
          <p:spPr>
            <a:xfrm rot="5400000">
              <a:off x="2378525" y="1942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3"/>
            <p:cNvSpPr/>
            <p:nvPr/>
          </p:nvSpPr>
          <p:spPr>
            <a:xfrm rot="5400000">
              <a:off x="2378525" y="2180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3"/>
            <p:cNvSpPr/>
            <p:nvPr/>
          </p:nvSpPr>
          <p:spPr>
            <a:xfrm rot="5400000">
              <a:off x="2378525" y="2418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3"/>
            <p:cNvSpPr/>
            <p:nvPr/>
          </p:nvSpPr>
          <p:spPr>
            <a:xfrm rot="5400000">
              <a:off x="2378525" y="2656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3"/>
            <p:cNvSpPr/>
            <p:nvPr/>
          </p:nvSpPr>
          <p:spPr>
            <a:xfrm rot="5400000">
              <a:off x="2378525" y="2894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3"/>
            <p:cNvSpPr/>
            <p:nvPr/>
          </p:nvSpPr>
          <p:spPr>
            <a:xfrm rot="5400000">
              <a:off x="2378525" y="3132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3"/>
            <p:cNvSpPr/>
            <p:nvPr/>
          </p:nvSpPr>
          <p:spPr>
            <a:xfrm rot="5400000">
              <a:off x="2378525" y="3370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3"/>
            <p:cNvSpPr/>
            <p:nvPr/>
          </p:nvSpPr>
          <p:spPr>
            <a:xfrm rot="5400000">
              <a:off x="2378525" y="3608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3"/>
            <p:cNvSpPr/>
            <p:nvPr/>
          </p:nvSpPr>
          <p:spPr>
            <a:xfrm rot="5400000">
              <a:off x="2378525" y="3846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3"/>
            <p:cNvSpPr/>
            <p:nvPr/>
          </p:nvSpPr>
          <p:spPr>
            <a:xfrm rot="5400000">
              <a:off x="2378525" y="4083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3"/>
            <p:cNvSpPr/>
            <p:nvPr/>
          </p:nvSpPr>
          <p:spPr>
            <a:xfrm rot="5400000">
              <a:off x="2378525" y="4321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3"/>
            <p:cNvSpPr/>
            <p:nvPr/>
          </p:nvSpPr>
          <p:spPr>
            <a:xfrm rot="5400000">
              <a:off x="2140625" y="515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3"/>
            <p:cNvSpPr/>
            <p:nvPr/>
          </p:nvSpPr>
          <p:spPr>
            <a:xfrm rot="5400000">
              <a:off x="2140625" y="753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3"/>
            <p:cNvSpPr/>
            <p:nvPr/>
          </p:nvSpPr>
          <p:spPr>
            <a:xfrm rot="5400000">
              <a:off x="2140625" y="991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3"/>
            <p:cNvSpPr/>
            <p:nvPr/>
          </p:nvSpPr>
          <p:spPr>
            <a:xfrm rot="5400000">
              <a:off x="2140625" y="1229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3"/>
            <p:cNvSpPr/>
            <p:nvPr/>
          </p:nvSpPr>
          <p:spPr>
            <a:xfrm rot="5400000">
              <a:off x="2140625" y="1467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3"/>
            <p:cNvSpPr/>
            <p:nvPr/>
          </p:nvSpPr>
          <p:spPr>
            <a:xfrm rot="5400000">
              <a:off x="2140625" y="1704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3"/>
            <p:cNvSpPr/>
            <p:nvPr/>
          </p:nvSpPr>
          <p:spPr>
            <a:xfrm rot="5400000">
              <a:off x="2140625" y="1942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3"/>
            <p:cNvSpPr/>
            <p:nvPr/>
          </p:nvSpPr>
          <p:spPr>
            <a:xfrm rot="5400000">
              <a:off x="2140625" y="2180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3"/>
            <p:cNvSpPr/>
            <p:nvPr/>
          </p:nvSpPr>
          <p:spPr>
            <a:xfrm rot="5400000">
              <a:off x="2140625" y="2418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3"/>
            <p:cNvSpPr/>
            <p:nvPr/>
          </p:nvSpPr>
          <p:spPr>
            <a:xfrm rot="5400000">
              <a:off x="2140625" y="2656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3"/>
            <p:cNvSpPr/>
            <p:nvPr/>
          </p:nvSpPr>
          <p:spPr>
            <a:xfrm rot="5400000">
              <a:off x="2140625" y="2894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3"/>
            <p:cNvSpPr/>
            <p:nvPr/>
          </p:nvSpPr>
          <p:spPr>
            <a:xfrm rot="5400000">
              <a:off x="2140625" y="3132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3"/>
            <p:cNvSpPr/>
            <p:nvPr/>
          </p:nvSpPr>
          <p:spPr>
            <a:xfrm rot="5400000">
              <a:off x="2140625" y="3370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3"/>
            <p:cNvSpPr/>
            <p:nvPr/>
          </p:nvSpPr>
          <p:spPr>
            <a:xfrm rot="5400000">
              <a:off x="2140625" y="3608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3"/>
            <p:cNvSpPr/>
            <p:nvPr/>
          </p:nvSpPr>
          <p:spPr>
            <a:xfrm rot="5400000">
              <a:off x="2140625" y="3846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3"/>
            <p:cNvSpPr/>
            <p:nvPr/>
          </p:nvSpPr>
          <p:spPr>
            <a:xfrm rot="5400000">
              <a:off x="2140625" y="4083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3"/>
            <p:cNvSpPr/>
            <p:nvPr/>
          </p:nvSpPr>
          <p:spPr>
            <a:xfrm rot="5400000">
              <a:off x="2140625" y="4321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3"/>
            <p:cNvSpPr/>
            <p:nvPr/>
          </p:nvSpPr>
          <p:spPr>
            <a:xfrm rot="5400000">
              <a:off x="1902725" y="515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3"/>
            <p:cNvSpPr/>
            <p:nvPr/>
          </p:nvSpPr>
          <p:spPr>
            <a:xfrm rot="5400000">
              <a:off x="1902725" y="753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3"/>
            <p:cNvSpPr/>
            <p:nvPr/>
          </p:nvSpPr>
          <p:spPr>
            <a:xfrm rot="5400000">
              <a:off x="1902725" y="991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3"/>
            <p:cNvSpPr/>
            <p:nvPr/>
          </p:nvSpPr>
          <p:spPr>
            <a:xfrm rot="5400000">
              <a:off x="1902725" y="1229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3"/>
            <p:cNvSpPr/>
            <p:nvPr/>
          </p:nvSpPr>
          <p:spPr>
            <a:xfrm rot="5400000">
              <a:off x="1902725" y="1467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3"/>
            <p:cNvSpPr/>
            <p:nvPr/>
          </p:nvSpPr>
          <p:spPr>
            <a:xfrm rot="5400000">
              <a:off x="1902725" y="1704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3"/>
            <p:cNvSpPr/>
            <p:nvPr/>
          </p:nvSpPr>
          <p:spPr>
            <a:xfrm rot="5400000">
              <a:off x="1902725" y="1942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3"/>
            <p:cNvSpPr/>
            <p:nvPr/>
          </p:nvSpPr>
          <p:spPr>
            <a:xfrm rot="5400000">
              <a:off x="1902725" y="2180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3"/>
            <p:cNvSpPr/>
            <p:nvPr/>
          </p:nvSpPr>
          <p:spPr>
            <a:xfrm rot="5400000">
              <a:off x="1902725" y="2418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3"/>
            <p:cNvSpPr/>
            <p:nvPr/>
          </p:nvSpPr>
          <p:spPr>
            <a:xfrm rot="5400000">
              <a:off x="1902725" y="2656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3"/>
            <p:cNvSpPr/>
            <p:nvPr/>
          </p:nvSpPr>
          <p:spPr>
            <a:xfrm rot="5400000">
              <a:off x="1902725" y="2894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3"/>
            <p:cNvSpPr/>
            <p:nvPr/>
          </p:nvSpPr>
          <p:spPr>
            <a:xfrm rot="5400000">
              <a:off x="1902725" y="3132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3"/>
            <p:cNvSpPr/>
            <p:nvPr/>
          </p:nvSpPr>
          <p:spPr>
            <a:xfrm rot="5400000">
              <a:off x="1902725" y="3370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3"/>
            <p:cNvSpPr/>
            <p:nvPr/>
          </p:nvSpPr>
          <p:spPr>
            <a:xfrm rot="5400000">
              <a:off x="1902725" y="3608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3"/>
            <p:cNvSpPr/>
            <p:nvPr/>
          </p:nvSpPr>
          <p:spPr>
            <a:xfrm rot="5400000">
              <a:off x="1902725" y="3846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3"/>
            <p:cNvSpPr/>
            <p:nvPr/>
          </p:nvSpPr>
          <p:spPr>
            <a:xfrm rot="5400000">
              <a:off x="1902725" y="4083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3"/>
            <p:cNvSpPr/>
            <p:nvPr/>
          </p:nvSpPr>
          <p:spPr>
            <a:xfrm rot="5400000">
              <a:off x="1902725" y="4321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3"/>
            <p:cNvSpPr/>
            <p:nvPr/>
          </p:nvSpPr>
          <p:spPr>
            <a:xfrm rot="5400000">
              <a:off x="1664825" y="515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3"/>
            <p:cNvSpPr/>
            <p:nvPr/>
          </p:nvSpPr>
          <p:spPr>
            <a:xfrm rot="5400000">
              <a:off x="1664825" y="753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3"/>
            <p:cNvSpPr/>
            <p:nvPr/>
          </p:nvSpPr>
          <p:spPr>
            <a:xfrm rot="5400000">
              <a:off x="1664825" y="991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3"/>
            <p:cNvSpPr/>
            <p:nvPr/>
          </p:nvSpPr>
          <p:spPr>
            <a:xfrm rot="5400000">
              <a:off x="1664825" y="1229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3"/>
            <p:cNvSpPr/>
            <p:nvPr/>
          </p:nvSpPr>
          <p:spPr>
            <a:xfrm rot="5400000">
              <a:off x="1664825" y="1467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3"/>
            <p:cNvSpPr/>
            <p:nvPr/>
          </p:nvSpPr>
          <p:spPr>
            <a:xfrm rot="5400000">
              <a:off x="1664825" y="1704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3"/>
            <p:cNvSpPr/>
            <p:nvPr/>
          </p:nvSpPr>
          <p:spPr>
            <a:xfrm rot="5400000">
              <a:off x="1664825" y="1942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3"/>
            <p:cNvSpPr/>
            <p:nvPr/>
          </p:nvSpPr>
          <p:spPr>
            <a:xfrm rot="5400000">
              <a:off x="1664825" y="2180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3"/>
            <p:cNvSpPr/>
            <p:nvPr/>
          </p:nvSpPr>
          <p:spPr>
            <a:xfrm rot="5400000">
              <a:off x="1664825" y="2418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3"/>
            <p:cNvSpPr/>
            <p:nvPr/>
          </p:nvSpPr>
          <p:spPr>
            <a:xfrm rot="5400000">
              <a:off x="1664825" y="2656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3"/>
            <p:cNvSpPr/>
            <p:nvPr/>
          </p:nvSpPr>
          <p:spPr>
            <a:xfrm rot="5400000">
              <a:off x="1664825" y="2894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3"/>
            <p:cNvSpPr/>
            <p:nvPr/>
          </p:nvSpPr>
          <p:spPr>
            <a:xfrm rot="5400000">
              <a:off x="1664825" y="3132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3"/>
            <p:cNvSpPr/>
            <p:nvPr/>
          </p:nvSpPr>
          <p:spPr>
            <a:xfrm rot="5400000">
              <a:off x="1664825" y="3370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3"/>
            <p:cNvSpPr/>
            <p:nvPr/>
          </p:nvSpPr>
          <p:spPr>
            <a:xfrm rot="5400000">
              <a:off x="1664825" y="3608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3"/>
            <p:cNvSpPr/>
            <p:nvPr/>
          </p:nvSpPr>
          <p:spPr>
            <a:xfrm rot="5400000">
              <a:off x="1664825" y="3846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3"/>
            <p:cNvSpPr/>
            <p:nvPr/>
          </p:nvSpPr>
          <p:spPr>
            <a:xfrm rot="5400000">
              <a:off x="1664825" y="4083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3"/>
            <p:cNvSpPr/>
            <p:nvPr/>
          </p:nvSpPr>
          <p:spPr>
            <a:xfrm rot="5400000">
              <a:off x="1664825" y="4321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3"/>
            <p:cNvSpPr/>
            <p:nvPr/>
          </p:nvSpPr>
          <p:spPr>
            <a:xfrm rot="5400000">
              <a:off x="1426925" y="515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3"/>
            <p:cNvSpPr/>
            <p:nvPr/>
          </p:nvSpPr>
          <p:spPr>
            <a:xfrm rot="5400000">
              <a:off x="1426925" y="753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3"/>
            <p:cNvSpPr/>
            <p:nvPr/>
          </p:nvSpPr>
          <p:spPr>
            <a:xfrm rot="5400000">
              <a:off x="1426925" y="991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3"/>
            <p:cNvSpPr/>
            <p:nvPr/>
          </p:nvSpPr>
          <p:spPr>
            <a:xfrm rot="5400000">
              <a:off x="1426925" y="1229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3"/>
            <p:cNvSpPr/>
            <p:nvPr/>
          </p:nvSpPr>
          <p:spPr>
            <a:xfrm rot="5400000">
              <a:off x="1426925" y="1467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3"/>
            <p:cNvSpPr/>
            <p:nvPr/>
          </p:nvSpPr>
          <p:spPr>
            <a:xfrm rot="5400000">
              <a:off x="1426925" y="1704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3"/>
            <p:cNvSpPr/>
            <p:nvPr/>
          </p:nvSpPr>
          <p:spPr>
            <a:xfrm rot="5400000">
              <a:off x="1426925" y="1942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3"/>
            <p:cNvSpPr/>
            <p:nvPr/>
          </p:nvSpPr>
          <p:spPr>
            <a:xfrm rot="5400000">
              <a:off x="1426925" y="2180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3"/>
            <p:cNvSpPr/>
            <p:nvPr/>
          </p:nvSpPr>
          <p:spPr>
            <a:xfrm rot="5400000">
              <a:off x="1426925" y="2418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3"/>
            <p:cNvSpPr/>
            <p:nvPr/>
          </p:nvSpPr>
          <p:spPr>
            <a:xfrm rot="5400000">
              <a:off x="1426925" y="2656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3"/>
            <p:cNvSpPr/>
            <p:nvPr/>
          </p:nvSpPr>
          <p:spPr>
            <a:xfrm rot="5400000">
              <a:off x="1426925" y="2894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3"/>
            <p:cNvSpPr/>
            <p:nvPr/>
          </p:nvSpPr>
          <p:spPr>
            <a:xfrm rot="5400000">
              <a:off x="1426925" y="3132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3"/>
            <p:cNvSpPr/>
            <p:nvPr/>
          </p:nvSpPr>
          <p:spPr>
            <a:xfrm rot="5400000">
              <a:off x="1426925" y="3370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3"/>
            <p:cNvSpPr/>
            <p:nvPr/>
          </p:nvSpPr>
          <p:spPr>
            <a:xfrm rot="5400000">
              <a:off x="1426925" y="3608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3"/>
            <p:cNvSpPr/>
            <p:nvPr/>
          </p:nvSpPr>
          <p:spPr>
            <a:xfrm rot="5400000">
              <a:off x="1426925" y="3846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3"/>
            <p:cNvSpPr/>
            <p:nvPr/>
          </p:nvSpPr>
          <p:spPr>
            <a:xfrm rot="5400000">
              <a:off x="1426925" y="4083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3"/>
            <p:cNvSpPr/>
            <p:nvPr/>
          </p:nvSpPr>
          <p:spPr>
            <a:xfrm rot="5400000">
              <a:off x="1426925" y="4321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3"/>
            <p:cNvSpPr/>
            <p:nvPr/>
          </p:nvSpPr>
          <p:spPr>
            <a:xfrm rot="5400000">
              <a:off x="1189025" y="515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3"/>
            <p:cNvSpPr/>
            <p:nvPr/>
          </p:nvSpPr>
          <p:spPr>
            <a:xfrm rot="5400000">
              <a:off x="1189025" y="753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3"/>
            <p:cNvSpPr/>
            <p:nvPr/>
          </p:nvSpPr>
          <p:spPr>
            <a:xfrm rot="5400000">
              <a:off x="1189025" y="991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3"/>
            <p:cNvSpPr/>
            <p:nvPr/>
          </p:nvSpPr>
          <p:spPr>
            <a:xfrm rot="5400000">
              <a:off x="1189025" y="1229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3"/>
            <p:cNvSpPr/>
            <p:nvPr/>
          </p:nvSpPr>
          <p:spPr>
            <a:xfrm rot="5400000">
              <a:off x="1189025" y="1467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3"/>
            <p:cNvSpPr/>
            <p:nvPr/>
          </p:nvSpPr>
          <p:spPr>
            <a:xfrm rot="5400000">
              <a:off x="1189025" y="1704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3"/>
            <p:cNvSpPr/>
            <p:nvPr/>
          </p:nvSpPr>
          <p:spPr>
            <a:xfrm rot="5400000">
              <a:off x="1189025" y="1942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3"/>
            <p:cNvSpPr/>
            <p:nvPr/>
          </p:nvSpPr>
          <p:spPr>
            <a:xfrm rot="5400000">
              <a:off x="1189025" y="2180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3"/>
            <p:cNvSpPr/>
            <p:nvPr/>
          </p:nvSpPr>
          <p:spPr>
            <a:xfrm rot="5400000">
              <a:off x="1189025" y="2418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3"/>
            <p:cNvSpPr/>
            <p:nvPr/>
          </p:nvSpPr>
          <p:spPr>
            <a:xfrm rot="5400000">
              <a:off x="1189025" y="2656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3"/>
            <p:cNvSpPr/>
            <p:nvPr/>
          </p:nvSpPr>
          <p:spPr>
            <a:xfrm rot="5400000">
              <a:off x="1189025" y="2894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3"/>
            <p:cNvSpPr/>
            <p:nvPr/>
          </p:nvSpPr>
          <p:spPr>
            <a:xfrm rot="5400000">
              <a:off x="1189025" y="3132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3"/>
            <p:cNvSpPr/>
            <p:nvPr/>
          </p:nvSpPr>
          <p:spPr>
            <a:xfrm rot="5400000">
              <a:off x="1189025" y="3370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3"/>
            <p:cNvSpPr/>
            <p:nvPr/>
          </p:nvSpPr>
          <p:spPr>
            <a:xfrm rot="5400000">
              <a:off x="1189025" y="3608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3"/>
            <p:cNvSpPr/>
            <p:nvPr/>
          </p:nvSpPr>
          <p:spPr>
            <a:xfrm rot="5400000">
              <a:off x="1189025" y="3846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3"/>
            <p:cNvSpPr/>
            <p:nvPr/>
          </p:nvSpPr>
          <p:spPr>
            <a:xfrm rot="5400000">
              <a:off x="1189025" y="4083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3"/>
            <p:cNvSpPr/>
            <p:nvPr/>
          </p:nvSpPr>
          <p:spPr>
            <a:xfrm rot="5400000">
              <a:off x="1189025" y="4321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3"/>
            <p:cNvSpPr/>
            <p:nvPr/>
          </p:nvSpPr>
          <p:spPr>
            <a:xfrm rot="5400000">
              <a:off x="951125" y="515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3"/>
            <p:cNvSpPr/>
            <p:nvPr/>
          </p:nvSpPr>
          <p:spPr>
            <a:xfrm rot="5400000">
              <a:off x="951125" y="753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3"/>
            <p:cNvSpPr/>
            <p:nvPr/>
          </p:nvSpPr>
          <p:spPr>
            <a:xfrm rot="5400000">
              <a:off x="951125" y="991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3"/>
            <p:cNvSpPr/>
            <p:nvPr/>
          </p:nvSpPr>
          <p:spPr>
            <a:xfrm rot="5400000">
              <a:off x="951125" y="1229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3"/>
            <p:cNvSpPr/>
            <p:nvPr/>
          </p:nvSpPr>
          <p:spPr>
            <a:xfrm rot="5400000">
              <a:off x="951125" y="1467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3"/>
            <p:cNvSpPr/>
            <p:nvPr/>
          </p:nvSpPr>
          <p:spPr>
            <a:xfrm rot="5400000">
              <a:off x="951125" y="1704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3"/>
            <p:cNvSpPr/>
            <p:nvPr/>
          </p:nvSpPr>
          <p:spPr>
            <a:xfrm rot="5400000">
              <a:off x="951125" y="1942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3"/>
            <p:cNvSpPr/>
            <p:nvPr/>
          </p:nvSpPr>
          <p:spPr>
            <a:xfrm rot="5400000">
              <a:off x="951125" y="2180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3"/>
            <p:cNvSpPr/>
            <p:nvPr/>
          </p:nvSpPr>
          <p:spPr>
            <a:xfrm rot="5400000">
              <a:off x="951125" y="2418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3"/>
            <p:cNvSpPr/>
            <p:nvPr/>
          </p:nvSpPr>
          <p:spPr>
            <a:xfrm rot="5400000">
              <a:off x="951125" y="2656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3"/>
            <p:cNvSpPr/>
            <p:nvPr/>
          </p:nvSpPr>
          <p:spPr>
            <a:xfrm rot="5400000">
              <a:off x="951125" y="2894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3"/>
            <p:cNvSpPr/>
            <p:nvPr/>
          </p:nvSpPr>
          <p:spPr>
            <a:xfrm rot="5400000">
              <a:off x="951125" y="3132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3"/>
            <p:cNvSpPr/>
            <p:nvPr/>
          </p:nvSpPr>
          <p:spPr>
            <a:xfrm rot="5400000">
              <a:off x="951125" y="3370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3"/>
            <p:cNvSpPr/>
            <p:nvPr/>
          </p:nvSpPr>
          <p:spPr>
            <a:xfrm rot="5400000">
              <a:off x="951125" y="3608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3"/>
            <p:cNvSpPr/>
            <p:nvPr/>
          </p:nvSpPr>
          <p:spPr>
            <a:xfrm rot="5400000">
              <a:off x="951125" y="3846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3"/>
            <p:cNvSpPr/>
            <p:nvPr/>
          </p:nvSpPr>
          <p:spPr>
            <a:xfrm rot="5400000">
              <a:off x="951125" y="4083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3"/>
            <p:cNvSpPr/>
            <p:nvPr/>
          </p:nvSpPr>
          <p:spPr>
            <a:xfrm rot="5400000">
              <a:off x="951125" y="4321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3"/>
            <p:cNvSpPr/>
            <p:nvPr/>
          </p:nvSpPr>
          <p:spPr>
            <a:xfrm rot="5400000">
              <a:off x="713225" y="515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3"/>
            <p:cNvSpPr/>
            <p:nvPr/>
          </p:nvSpPr>
          <p:spPr>
            <a:xfrm rot="5400000">
              <a:off x="713225" y="753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3"/>
            <p:cNvSpPr/>
            <p:nvPr/>
          </p:nvSpPr>
          <p:spPr>
            <a:xfrm rot="5400000">
              <a:off x="713225" y="991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3"/>
            <p:cNvSpPr/>
            <p:nvPr/>
          </p:nvSpPr>
          <p:spPr>
            <a:xfrm rot="5400000">
              <a:off x="713225" y="1229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3"/>
            <p:cNvSpPr/>
            <p:nvPr/>
          </p:nvSpPr>
          <p:spPr>
            <a:xfrm rot="5400000">
              <a:off x="713225" y="1467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3"/>
            <p:cNvSpPr/>
            <p:nvPr/>
          </p:nvSpPr>
          <p:spPr>
            <a:xfrm rot="5400000">
              <a:off x="713225" y="1704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3"/>
            <p:cNvSpPr/>
            <p:nvPr/>
          </p:nvSpPr>
          <p:spPr>
            <a:xfrm rot="5400000">
              <a:off x="713225" y="1942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3"/>
            <p:cNvSpPr/>
            <p:nvPr/>
          </p:nvSpPr>
          <p:spPr>
            <a:xfrm rot="5400000">
              <a:off x="713225" y="21807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3"/>
            <p:cNvSpPr/>
            <p:nvPr/>
          </p:nvSpPr>
          <p:spPr>
            <a:xfrm rot="5400000">
              <a:off x="713225" y="24186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3"/>
            <p:cNvSpPr/>
            <p:nvPr/>
          </p:nvSpPr>
          <p:spPr>
            <a:xfrm rot="5400000">
              <a:off x="713225" y="26565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3"/>
            <p:cNvSpPr/>
            <p:nvPr/>
          </p:nvSpPr>
          <p:spPr>
            <a:xfrm rot="5400000">
              <a:off x="713225" y="28944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3"/>
            <p:cNvSpPr/>
            <p:nvPr/>
          </p:nvSpPr>
          <p:spPr>
            <a:xfrm rot="5400000">
              <a:off x="713225" y="31323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3"/>
            <p:cNvSpPr/>
            <p:nvPr/>
          </p:nvSpPr>
          <p:spPr>
            <a:xfrm rot="5400000">
              <a:off x="713225" y="33702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3"/>
            <p:cNvSpPr/>
            <p:nvPr/>
          </p:nvSpPr>
          <p:spPr>
            <a:xfrm rot="5400000">
              <a:off x="713225" y="36081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3"/>
            <p:cNvSpPr/>
            <p:nvPr/>
          </p:nvSpPr>
          <p:spPr>
            <a:xfrm rot="5400000">
              <a:off x="713225" y="38460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3"/>
            <p:cNvSpPr/>
            <p:nvPr/>
          </p:nvSpPr>
          <p:spPr>
            <a:xfrm rot="5400000">
              <a:off x="713225" y="40839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3"/>
            <p:cNvSpPr/>
            <p:nvPr/>
          </p:nvSpPr>
          <p:spPr>
            <a:xfrm rot="5400000">
              <a:off x="713225" y="432180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 name="Google Shape;1004;p33"/>
          <p:cNvSpPr txBox="1"/>
          <p:nvPr>
            <p:ph type="title"/>
          </p:nvPr>
        </p:nvSpPr>
        <p:spPr>
          <a:xfrm>
            <a:off x="6526425" y="1162300"/>
            <a:ext cx="1904400" cy="1157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1005" name="Google Shape;1005;p33"/>
          <p:cNvSpPr txBox="1"/>
          <p:nvPr>
            <p:ph idx="2" type="ctrTitle"/>
          </p:nvPr>
        </p:nvSpPr>
        <p:spPr>
          <a:xfrm>
            <a:off x="3385725" y="2234325"/>
            <a:ext cx="5045100" cy="943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PURPOSE</a:t>
            </a:r>
            <a:endParaRPr/>
          </a:p>
        </p:txBody>
      </p:sp>
      <p:sp>
        <p:nvSpPr>
          <p:cNvPr id="1006" name="Google Shape;1006;p33"/>
          <p:cNvSpPr txBox="1"/>
          <p:nvPr>
            <p:ph idx="1" type="subTitle"/>
          </p:nvPr>
        </p:nvSpPr>
        <p:spPr>
          <a:xfrm>
            <a:off x="6686625" y="3275850"/>
            <a:ext cx="1744200" cy="943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enter a subtitle here if you need it</a:t>
            </a:r>
            <a:endParaRPr/>
          </a:p>
        </p:txBody>
      </p:sp>
      <p:grpSp>
        <p:nvGrpSpPr>
          <p:cNvPr id="1007" name="Google Shape;1007;p33"/>
          <p:cNvGrpSpPr/>
          <p:nvPr/>
        </p:nvGrpSpPr>
        <p:grpSpPr>
          <a:xfrm>
            <a:off x="5054044" y="4055750"/>
            <a:ext cx="495335" cy="99300"/>
            <a:chOff x="7888719" y="489850"/>
            <a:chExt cx="495335" cy="99300"/>
          </a:xfrm>
        </p:grpSpPr>
        <p:sp>
          <p:nvSpPr>
            <p:cNvPr id="1008" name="Google Shape;1008;p33"/>
            <p:cNvSpPr/>
            <p:nvPr/>
          </p:nvSpPr>
          <p:spPr>
            <a:xfrm flipH="1">
              <a:off x="7888719"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3"/>
            <p:cNvSpPr/>
            <p:nvPr/>
          </p:nvSpPr>
          <p:spPr>
            <a:xfrm flipH="1">
              <a:off x="8086737"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3"/>
            <p:cNvSpPr/>
            <p:nvPr/>
          </p:nvSpPr>
          <p:spPr>
            <a:xfrm flipH="1">
              <a:off x="8284754"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33"/>
          <p:cNvGrpSpPr/>
          <p:nvPr/>
        </p:nvGrpSpPr>
        <p:grpSpPr>
          <a:xfrm flipH="1">
            <a:off x="5716654" y="489850"/>
            <a:ext cx="2562350" cy="99300"/>
            <a:chOff x="-1600196" y="4787525"/>
            <a:chExt cx="2562350" cy="99300"/>
          </a:xfrm>
        </p:grpSpPr>
        <p:sp>
          <p:nvSpPr>
            <p:cNvPr id="1012" name="Google Shape;1012;p33"/>
            <p:cNvSpPr/>
            <p:nvPr/>
          </p:nvSpPr>
          <p:spPr>
            <a:xfrm flipH="1">
              <a:off x="-1600196" y="4812875"/>
              <a:ext cx="1918200" cy="486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3"/>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3"/>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3"/>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 name="Google Shape;1016;p33"/>
          <p:cNvGrpSpPr/>
          <p:nvPr/>
        </p:nvGrpSpPr>
        <p:grpSpPr>
          <a:xfrm rot="-5400000">
            <a:off x="-33750" y="1968327"/>
            <a:ext cx="3665166" cy="1249966"/>
            <a:chOff x="2519900" y="1583075"/>
            <a:chExt cx="4359660" cy="1479775"/>
          </a:xfrm>
        </p:grpSpPr>
        <p:cxnSp>
          <p:nvCxnSpPr>
            <p:cNvPr id="1017" name="Google Shape;1017;p33"/>
            <p:cNvCxnSpPr/>
            <p:nvPr/>
          </p:nvCxnSpPr>
          <p:spPr>
            <a:xfrm flipH="1" rot="5400000">
              <a:off x="2140850" y="1962125"/>
              <a:ext cx="758700" cy="600"/>
            </a:xfrm>
            <a:prstGeom prst="curvedConnector3">
              <a:avLst>
                <a:gd fmla="val 50000" name="adj1"/>
              </a:avLst>
            </a:prstGeom>
            <a:noFill/>
            <a:ln cap="flat" cmpd="sng" w="76200">
              <a:solidFill>
                <a:srgbClr val="F80E77"/>
              </a:solidFill>
              <a:prstDash val="solid"/>
              <a:round/>
              <a:headEnd len="med" w="med" type="none"/>
              <a:tailEnd len="med" w="med" type="none"/>
            </a:ln>
          </p:spPr>
        </p:cxnSp>
        <p:sp>
          <p:nvSpPr>
            <p:cNvPr id="1018" name="Google Shape;1018;p33"/>
            <p:cNvSpPr/>
            <p:nvPr/>
          </p:nvSpPr>
          <p:spPr>
            <a:xfrm rot="10800000">
              <a:off x="2520624" y="2142600"/>
              <a:ext cx="4014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9" name="Google Shape;1019;p33"/>
            <p:cNvCxnSpPr>
              <a:stCxn id="1018" idx="0"/>
              <a:endCxn id="1020" idx="2"/>
            </p:cNvCxnSpPr>
            <p:nvPr/>
          </p:nvCxnSpPr>
          <p:spPr>
            <a:xfrm>
              <a:off x="2721324" y="2537400"/>
              <a:ext cx="325500" cy="600"/>
            </a:xfrm>
            <a:prstGeom prst="curvedConnector3">
              <a:avLst>
                <a:gd fmla="val 50018" name="adj1"/>
              </a:avLst>
            </a:prstGeom>
            <a:noFill/>
            <a:ln cap="flat" cmpd="sng" w="76200">
              <a:solidFill>
                <a:srgbClr val="F80E77"/>
              </a:solidFill>
              <a:prstDash val="solid"/>
              <a:round/>
              <a:headEnd len="med" w="med" type="none"/>
              <a:tailEnd len="med" w="med" type="none"/>
            </a:ln>
          </p:spPr>
        </p:cxnSp>
        <p:sp>
          <p:nvSpPr>
            <p:cNvPr id="1020" name="Google Shape;1020;p33"/>
            <p:cNvSpPr/>
            <p:nvPr/>
          </p:nvSpPr>
          <p:spPr>
            <a:xfrm flipH="1" rot="5400000">
              <a:off x="2849542" y="2534147"/>
              <a:ext cx="394800" cy="4014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3"/>
            <p:cNvSpPr/>
            <p:nvPr/>
          </p:nvSpPr>
          <p:spPr>
            <a:xfrm rot="10800000">
              <a:off x="3247766" y="2637106"/>
              <a:ext cx="4014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2" name="Google Shape;1022;p33"/>
            <p:cNvCxnSpPr>
              <a:stCxn id="1021" idx="0"/>
              <a:endCxn id="1023" idx="2"/>
            </p:cNvCxnSpPr>
            <p:nvPr/>
          </p:nvCxnSpPr>
          <p:spPr>
            <a:xfrm>
              <a:off x="3448466" y="3031906"/>
              <a:ext cx="2528400" cy="600"/>
            </a:xfrm>
            <a:prstGeom prst="curvedConnector3">
              <a:avLst>
                <a:gd fmla="val 49999" name="adj1"/>
              </a:avLst>
            </a:prstGeom>
            <a:noFill/>
            <a:ln cap="flat" cmpd="sng" w="76200">
              <a:solidFill>
                <a:srgbClr val="F80E77"/>
              </a:solidFill>
              <a:prstDash val="solid"/>
              <a:round/>
              <a:headEnd len="med" w="med" type="none"/>
              <a:tailEnd len="med" w="med" type="none"/>
            </a:ln>
          </p:spPr>
        </p:cxnSp>
        <p:cxnSp>
          <p:nvCxnSpPr>
            <p:cNvPr id="1024" name="Google Shape;1024;p33"/>
            <p:cNvCxnSpPr>
              <a:stCxn id="1021" idx="2"/>
              <a:endCxn id="1020" idx="0"/>
            </p:cNvCxnSpPr>
            <p:nvPr/>
          </p:nvCxnSpPr>
          <p:spPr>
            <a:xfrm flipH="1" rot="5400000">
              <a:off x="3197666" y="2784406"/>
              <a:ext cx="99600" cy="600"/>
            </a:xfrm>
            <a:prstGeom prst="curvedConnector3">
              <a:avLst>
                <a:gd fmla="val 50030" name="adj1"/>
              </a:avLst>
            </a:prstGeom>
            <a:noFill/>
            <a:ln cap="flat" cmpd="sng" w="76200">
              <a:solidFill>
                <a:srgbClr val="F80E77"/>
              </a:solidFill>
              <a:prstDash val="solid"/>
              <a:round/>
              <a:headEnd len="med" w="med" type="none"/>
              <a:tailEnd len="med" w="med" type="none"/>
            </a:ln>
          </p:spPr>
        </p:cxnSp>
        <p:sp>
          <p:nvSpPr>
            <p:cNvPr id="1023" name="Google Shape;1023;p33"/>
            <p:cNvSpPr/>
            <p:nvPr/>
          </p:nvSpPr>
          <p:spPr>
            <a:xfrm rot="5400000">
              <a:off x="5779399" y="2633760"/>
              <a:ext cx="394800" cy="4014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3"/>
            <p:cNvSpPr/>
            <p:nvPr/>
          </p:nvSpPr>
          <p:spPr>
            <a:xfrm flipH="1">
              <a:off x="6177623" y="1821750"/>
              <a:ext cx="4014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3"/>
            <p:cNvSpPr/>
            <p:nvPr/>
          </p:nvSpPr>
          <p:spPr>
            <a:xfrm>
              <a:off x="6477560" y="1821750"/>
              <a:ext cx="4014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7" name="Google Shape;1027;p33"/>
            <p:cNvCxnSpPr>
              <a:endCxn id="1026" idx="2"/>
            </p:cNvCxnSpPr>
            <p:nvPr/>
          </p:nvCxnSpPr>
          <p:spPr>
            <a:xfrm flipH="1" rot="5400000">
              <a:off x="6357410" y="2540700"/>
              <a:ext cx="1043700" cy="600"/>
            </a:xfrm>
            <a:prstGeom prst="curvedConnector3">
              <a:avLst>
                <a:gd fmla="val 50005" name="adj1"/>
              </a:avLst>
            </a:prstGeom>
            <a:noFill/>
            <a:ln cap="flat" cmpd="sng" w="76200">
              <a:solidFill>
                <a:srgbClr val="F80E77"/>
              </a:solidFill>
              <a:prstDash val="solid"/>
              <a:round/>
              <a:headEnd len="med" w="med" type="none"/>
              <a:tailEnd len="med" w="med" type="none"/>
            </a:ln>
          </p:spPr>
        </p:cxnSp>
        <p:cxnSp>
          <p:nvCxnSpPr>
            <p:cNvPr id="1028" name="Google Shape;1028;p33"/>
            <p:cNvCxnSpPr>
              <a:stCxn id="1023" idx="0"/>
              <a:endCxn id="1025" idx="2"/>
            </p:cNvCxnSpPr>
            <p:nvPr/>
          </p:nvCxnSpPr>
          <p:spPr>
            <a:xfrm flipH="1" rot="5400000">
              <a:off x="5769499" y="2426460"/>
              <a:ext cx="815400" cy="600"/>
            </a:xfrm>
            <a:prstGeom prst="curvedConnector3">
              <a:avLst>
                <a:gd fmla="val 49994" name="adj1"/>
              </a:avLst>
            </a:prstGeom>
            <a:noFill/>
            <a:ln cap="flat" cmpd="sng" w="76200">
              <a:solidFill>
                <a:srgbClr val="F80E77"/>
              </a:solidFill>
              <a:prstDash val="solid"/>
              <a:round/>
              <a:headEnd len="med" w="med" type="none"/>
              <a:tailEnd len="med" w="med" type="none"/>
            </a:ln>
          </p:spPr>
        </p:cxnSp>
        <p:cxnSp>
          <p:nvCxnSpPr>
            <p:cNvPr id="1029" name="Google Shape;1029;p33"/>
            <p:cNvCxnSpPr>
              <a:stCxn id="1025" idx="0"/>
              <a:endCxn id="1026" idx="0"/>
            </p:cNvCxnSpPr>
            <p:nvPr/>
          </p:nvCxnSpPr>
          <p:spPr>
            <a:xfrm>
              <a:off x="6378323" y="1821750"/>
              <a:ext cx="300000" cy="600"/>
            </a:xfrm>
            <a:prstGeom prst="curvedConnector3">
              <a:avLst>
                <a:gd fmla="val 49990" name="adj1"/>
              </a:avLst>
            </a:prstGeom>
            <a:noFill/>
            <a:ln cap="flat" cmpd="sng" w="76200">
              <a:solidFill>
                <a:srgbClr val="F80E77"/>
              </a:solidFill>
              <a:prstDash val="solid"/>
              <a:round/>
              <a:headEnd len="med" w="med" type="none"/>
              <a:tailEnd len="med" w="med" type="none"/>
            </a:ln>
          </p:spPr>
        </p:cxnSp>
      </p:grpSp>
      <p:grpSp>
        <p:nvGrpSpPr>
          <p:cNvPr id="1030" name="Google Shape;1030;p33"/>
          <p:cNvGrpSpPr/>
          <p:nvPr/>
        </p:nvGrpSpPr>
        <p:grpSpPr>
          <a:xfrm>
            <a:off x="412271" y="2890334"/>
            <a:ext cx="1397665" cy="530957"/>
            <a:chOff x="412271" y="2890334"/>
            <a:chExt cx="1397665" cy="530957"/>
          </a:xfrm>
        </p:grpSpPr>
        <p:sp>
          <p:nvSpPr>
            <p:cNvPr id="1031" name="Google Shape;1031;p33"/>
            <p:cNvSpPr/>
            <p:nvPr/>
          </p:nvSpPr>
          <p:spPr>
            <a:xfrm>
              <a:off x="534336" y="2890334"/>
              <a:ext cx="1275600" cy="408900"/>
            </a:xfrm>
            <a:prstGeom prst="rect">
              <a:avLst/>
            </a:pr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3"/>
            <p:cNvSpPr/>
            <p:nvPr/>
          </p:nvSpPr>
          <p:spPr>
            <a:xfrm>
              <a:off x="412271" y="3012390"/>
              <a:ext cx="1275600" cy="408900"/>
            </a:xfrm>
            <a:prstGeom prst="rect">
              <a:avLst/>
            </a:pr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6" name="Shape 1036"/>
        <p:cNvGrpSpPr/>
        <p:nvPr/>
      </p:nvGrpSpPr>
      <p:grpSpPr>
        <a:xfrm>
          <a:off x="0" y="0"/>
          <a:ext cx="0" cy="0"/>
          <a:chOff x="0" y="0"/>
          <a:chExt cx="0" cy="0"/>
        </a:xfrm>
      </p:grpSpPr>
      <p:sp>
        <p:nvSpPr>
          <p:cNvPr id="1037" name="Google Shape;1037;p34"/>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LET’S </a:t>
            </a:r>
            <a:r>
              <a:rPr lang="en">
                <a:solidFill>
                  <a:schemeClr val="lt1"/>
                </a:solidFill>
              </a:rPr>
              <a:t>INTRODUCE</a:t>
            </a:r>
            <a:endParaRPr>
              <a:solidFill>
                <a:schemeClr val="lt1"/>
              </a:solidFill>
            </a:endParaRPr>
          </a:p>
        </p:txBody>
      </p:sp>
      <p:grpSp>
        <p:nvGrpSpPr>
          <p:cNvPr id="1038" name="Google Shape;1038;p34"/>
          <p:cNvGrpSpPr/>
          <p:nvPr/>
        </p:nvGrpSpPr>
        <p:grpSpPr>
          <a:xfrm>
            <a:off x="465557" y="4558925"/>
            <a:ext cx="495335" cy="99300"/>
            <a:chOff x="7888719" y="489850"/>
            <a:chExt cx="495335" cy="99300"/>
          </a:xfrm>
        </p:grpSpPr>
        <p:sp>
          <p:nvSpPr>
            <p:cNvPr id="1039" name="Google Shape;1039;p34"/>
            <p:cNvSpPr/>
            <p:nvPr/>
          </p:nvSpPr>
          <p:spPr>
            <a:xfrm flipH="1">
              <a:off x="7888719"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4"/>
            <p:cNvSpPr/>
            <p:nvPr/>
          </p:nvSpPr>
          <p:spPr>
            <a:xfrm flipH="1">
              <a:off x="8086737"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4"/>
            <p:cNvSpPr/>
            <p:nvPr/>
          </p:nvSpPr>
          <p:spPr>
            <a:xfrm flipH="1">
              <a:off x="8284754"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 name="Google Shape;1042;p34"/>
          <p:cNvGrpSpPr/>
          <p:nvPr/>
        </p:nvGrpSpPr>
        <p:grpSpPr>
          <a:xfrm flipH="1">
            <a:off x="6581654" y="789550"/>
            <a:ext cx="2562350" cy="99300"/>
            <a:chOff x="-1600196" y="4787525"/>
            <a:chExt cx="2562350" cy="99300"/>
          </a:xfrm>
        </p:grpSpPr>
        <p:sp>
          <p:nvSpPr>
            <p:cNvPr id="1043" name="Google Shape;1043;p34"/>
            <p:cNvSpPr/>
            <p:nvPr/>
          </p:nvSpPr>
          <p:spPr>
            <a:xfrm flipH="1">
              <a:off x="-1600196" y="4812875"/>
              <a:ext cx="1918200" cy="486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4"/>
            <p:cNvSpPr/>
            <p:nvPr/>
          </p:nvSpPr>
          <p:spPr>
            <a:xfrm flipH="1">
              <a:off x="466819"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4"/>
            <p:cNvSpPr/>
            <p:nvPr/>
          </p:nvSpPr>
          <p:spPr>
            <a:xfrm flipH="1">
              <a:off x="664836"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4"/>
            <p:cNvSpPr/>
            <p:nvPr/>
          </p:nvSpPr>
          <p:spPr>
            <a:xfrm flipH="1">
              <a:off x="862854" y="47875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 name="Google Shape;1047;p34"/>
          <p:cNvSpPr txBox="1"/>
          <p:nvPr>
            <p:ph idx="2" type="subTitle"/>
          </p:nvPr>
        </p:nvSpPr>
        <p:spPr>
          <a:xfrm>
            <a:off x="713225" y="1812350"/>
            <a:ext cx="3603900" cy="236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
        <p:nvSpPr>
          <p:cNvPr id="1048" name="Google Shape;1048;p34"/>
          <p:cNvSpPr txBox="1"/>
          <p:nvPr>
            <p:ph idx="1" type="subTitle"/>
          </p:nvPr>
        </p:nvSpPr>
        <p:spPr>
          <a:xfrm>
            <a:off x="4572077" y="1812350"/>
            <a:ext cx="3597000" cy="236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2" name="Shape 1052"/>
        <p:cNvGrpSpPr/>
        <p:nvPr/>
      </p:nvGrpSpPr>
      <p:grpSpPr>
        <a:xfrm>
          <a:off x="0" y="0"/>
          <a:ext cx="0" cy="0"/>
          <a:chOff x="0" y="0"/>
          <a:chExt cx="0" cy="0"/>
        </a:xfrm>
      </p:grpSpPr>
      <p:sp>
        <p:nvSpPr>
          <p:cNvPr id="1053" name="Google Shape;1053;p35"/>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PURPOSE</a:t>
            </a:r>
            <a:r>
              <a:rPr lang="en"/>
              <a:t> STATEMENT</a:t>
            </a:r>
            <a:endParaRPr/>
          </a:p>
        </p:txBody>
      </p:sp>
      <p:sp>
        <p:nvSpPr>
          <p:cNvPr id="1054" name="Google Shape;1054;p35"/>
          <p:cNvSpPr txBox="1"/>
          <p:nvPr>
            <p:ph idx="1" type="subTitle"/>
          </p:nvPr>
        </p:nvSpPr>
        <p:spPr>
          <a:xfrm>
            <a:off x="1813125" y="1872925"/>
            <a:ext cx="6617700" cy="54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a:t>
            </a:r>
            <a:endParaRPr/>
          </a:p>
        </p:txBody>
      </p:sp>
      <p:sp>
        <p:nvSpPr>
          <p:cNvPr id="1055" name="Google Shape;1055;p35"/>
          <p:cNvSpPr txBox="1"/>
          <p:nvPr>
            <p:ph idx="2" type="subTitle"/>
          </p:nvPr>
        </p:nvSpPr>
        <p:spPr>
          <a:xfrm>
            <a:off x="1813125" y="1575200"/>
            <a:ext cx="66177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ABOUT ROUNDABOUTS?</a:t>
            </a:r>
            <a:endParaRPr/>
          </a:p>
        </p:txBody>
      </p:sp>
      <p:sp>
        <p:nvSpPr>
          <p:cNvPr id="1056" name="Google Shape;1056;p35"/>
          <p:cNvSpPr txBox="1"/>
          <p:nvPr>
            <p:ph idx="3" type="subTitle"/>
          </p:nvPr>
        </p:nvSpPr>
        <p:spPr>
          <a:xfrm>
            <a:off x="1813125" y="2931150"/>
            <a:ext cx="6617700" cy="54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t>
            </a:r>
            <a:endParaRPr/>
          </a:p>
        </p:txBody>
      </p:sp>
      <p:sp>
        <p:nvSpPr>
          <p:cNvPr id="1057" name="Google Shape;1057;p35"/>
          <p:cNvSpPr txBox="1"/>
          <p:nvPr>
            <p:ph idx="4" type="subTitle"/>
          </p:nvPr>
        </p:nvSpPr>
        <p:spPr>
          <a:xfrm>
            <a:off x="1813125" y="2633425"/>
            <a:ext cx="66177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ABOUT WALKABILITY?</a:t>
            </a:r>
            <a:endParaRPr/>
          </a:p>
        </p:txBody>
      </p:sp>
      <p:sp>
        <p:nvSpPr>
          <p:cNvPr id="1058" name="Google Shape;1058;p35"/>
          <p:cNvSpPr txBox="1"/>
          <p:nvPr>
            <p:ph idx="5" type="subTitle"/>
          </p:nvPr>
        </p:nvSpPr>
        <p:spPr>
          <a:xfrm>
            <a:off x="1813125" y="3989375"/>
            <a:ext cx="6617700" cy="54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a:t>
            </a:r>
            <a:endParaRPr/>
          </a:p>
        </p:txBody>
      </p:sp>
      <p:sp>
        <p:nvSpPr>
          <p:cNvPr id="1059" name="Google Shape;1059;p35"/>
          <p:cNvSpPr txBox="1"/>
          <p:nvPr>
            <p:ph idx="6" type="subTitle"/>
          </p:nvPr>
        </p:nvSpPr>
        <p:spPr>
          <a:xfrm>
            <a:off x="1813125" y="3691650"/>
            <a:ext cx="6617700" cy="40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ABOUT AACCESIBILITY?</a:t>
            </a:r>
            <a:endParaRPr/>
          </a:p>
        </p:txBody>
      </p:sp>
      <p:grpSp>
        <p:nvGrpSpPr>
          <p:cNvPr id="1060" name="Google Shape;1060;p35"/>
          <p:cNvGrpSpPr/>
          <p:nvPr/>
        </p:nvGrpSpPr>
        <p:grpSpPr>
          <a:xfrm>
            <a:off x="465557" y="4796975"/>
            <a:ext cx="495335" cy="99300"/>
            <a:chOff x="7888719" y="489850"/>
            <a:chExt cx="495335" cy="99300"/>
          </a:xfrm>
        </p:grpSpPr>
        <p:sp>
          <p:nvSpPr>
            <p:cNvPr id="1061" name="Google Shape;1061;p35"/>
            <p:cNvSpPr/>
            <p:nvPr/>
          </p:nvSpPr>
          <p:spPr>
            <a:xfrm flipH="1">
              <a:off x="7888719"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5"/>
            <p:cNvSpPr/>
            <p:nvPr/>
          </p:nvSpPr>
          <p:spPr>
            <a:xfrm flipH="1">
              <a:off x="8086737"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5"/>
            <p:cNvSpPr/>
            <p:nvPr/>
          </p:nvSpPr>
          <p:spPr>
            <a:xfrm flipH="1">
              <a:off x="8284754"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 name="Google Shape;1064;p35"/>
          <p:cNvGrpSpPr/>
          <p:nvPr/>
        </p:nvGrpSpPr>
        <p:grpSpPr>
          <a:xfrm>
            <a:off x="7323696" y="909234"/>
            <a:ext cx="1397665" cy="530957"/>
            <a:chOff x="412271" y="2890334"/>
            <a:chExt cx="1397665" cy="530957"/>
          </a:xfrm>
        </p:grpSpPr>
        <p:sp>
          <p:nvSpPr>
            <p:cNvPr id="1065" name="Google Shape;1065;p35"/>
            <p:cNvSpPr/>
            <p:nvPr/>
          </p:nvSpPr>
          <p:spPr>
            <a:xfrm>
              <a:off x="534336" y="2890334"/>
              <a:ext cx="1275600" cy="408900"/>
            </a:xfrm>
            <a:prstGeom prst="rect">
              <a:avLst/>
            </a:pr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5"/>
            <p:cNvSpPr/>
            <p:nvPr/>
          </p:nvSpPr>
          <p:spPr>
            <a:xfrm>
              <a:off x="412271" y="3012390"/>
              <a:ext cx="1275600" cy="408900"/>
            </a:xfrm>
            <a:prstGeom prst="rect">
              <a:avLst/>
            </a:pr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 name="Google Shape;1067;p35"/>
          <p:cNvGrpSpPr/>
          <p:nvPr/>
        </p:nvGrpSpPr>
        <p:grpSpPr>
          <a:xfrm>
            <a:off x="713632" y="3788784"/>
            <a:ext cx="745017" cy="758559"/>
            <a:chOff x="713632" y="3864984"/>
            <a:chExt cx="745017" cy="758559"/>
          </a:xfrm>
        </p:grpSpPr>
        <p:sp>
          <p:nvSpPr>
            <p:cNvPr id="1068" name="Google Shape;1068;p35"/>
            <p:cNvSpPr/>
            <p:nvPr/>
          </p:nvSpPr>
          <p:spPr>
            <a:xfrm>
              <a:off x="789832" y="3941184"/>
              <a:ext cx="668817" cy="68235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5"/>
            <p:cNvSpPr/>
            <p:nvPr/>
          </p:nvSpPr>
          <p:spPr>
            <a:xfrm>
              <a:off x="713632" y="3864984"/>
              <a:ext cx="668817" cy="68235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 name="Google Shape;1070;p35"/>
          <p:cNvGrpSpPr/>
          <p:nvPr/>
        </p:nvGrpSpPr>
        <p:grpSpPr>
          <a:xfrm>
            <a:off x="759467" y="1663069"/>
            <a:ext cx="653321" cy="752596"/>
            <a:chOff x="759467" y="1739269"/>
            <a:chExt cx="653321" cy="752596"/>
          </a:xfrm>
        </p:grpSpPr>
        <p:sp>
          <p:nvSpPr>
            <p:cNvPr id="1071" name="Google Shape;1071;p35"/>
            <p:cNvSpPr/>
            <p:nvPr/>
          </p:nvSpPr>
          <p:spPr>
            <a:xfrm>
              <a:off x="835667" y="1815469"/>
              <a:ext cx="577121" cy="676396"/>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5"/>
            <p:cNvSpPr/>
            <p:nvPr/>
          </p:nvSpPr>
          <p:spPr>
            <a:xfrm>
              <a:off x="759467" y="1739269"/>
              <a:ext cx="577121" cy="676396"/>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 name="Google Shape;1073;p35"/>
          <p:cNvGrpSpPr/>
          <p:nvPr/>
        </p:nvGrpSpPr>
        <p:grpSpPr>
          <a:xfrm>
            <a:off x="713627" y="2718952"/>
            <a:ext cx="745021" cy="752594"/>
            <a:chOff x="713627" y="2795152"/>
            <a:chExt cx="745021" cy="752594"/>
          </a:xfrm>
        </p:grpSpPr>
        <p:grpSp>
          <p:nvGrpSpPr>
            <p:cNvPr id="1074" name="Google Shape;1074;p35"/>
            <p:cNvGrpSpPr/>
            <p:nvPr/>
          </p:nvGrpSpPr>
          <p:grpSpPr>
            <a:xfrm>
              <a:off x="789827" y="2871352"/>
              <a:ext cx="668821" cy="676394"/>
              <a:chOff x="-39647175" y="3972000"/>
              <a:chExt cx="313500" cy="317050"/>
            </a:xfrm>
          </p:grpSpPr>
          <p:sp>
            <p:nvSpPr>
              <p:cNvPr id="1075" name="Google Shape;1075;p35"/>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5"/>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5"/>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 name="Google Shape;1078;p35"/>
            <p:cNvGrpSpPr/>
            <p:nvPr/>
          </p:nvGrpSpPr>
          <p:grpSpPr>
            <a:xfrm>
              <a:off x="713627" y="2795152"/>
              <a:ext cx="668821" cy="676394"/>
              <a:chOff x="-39647175" y="3972000"/>
              <a:chExt cx="313500" cy="317050"/>
            </a:xfrm>
          </p:grpSpPr>
          <p:sp>
            <p:nvSpPr>
              <p:cNvPr id="1079" name="Google Shape;1079;p35"/>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5"/>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5"/>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5" name="Shape 1085"/>
        <p:cNvGrpSpPr/>
        <p:nvPr/>
      </p:nvGrpSpPr>
      <p:grpSpPr>
        <a:xfrm>
          <a:off x="0" y="0"/>
          <a:ext cx="0" cy="0"/>
          <a:chOff x="0" y="0"/>
          <a:chExt cx="0" cy="0"/>
        </a:xfrm>
      </p:grpSpPr>
      <p:grpSp>
        <p:nvGrpSpPr>
          <p:cNvPr id="1086" name="Google Shape;1086;p36"/>
          <p:cNvGrpSpPr/>
          <p:nvPr/>
        </p:nvGrpSpPr>
        <p:grpSpPr>
          <a:xfrm>
            <a:off x="5100175" y="549600"/>
            <a:ext cx="3330600" cy="4044300"/>
            <a:chOff x="5100175" y="489858"/>
            <a:chExt cx="3330600" cy="4044300"/>
          </a:xfrm>
        </p:grpSpPr>
        <p:sp>
          <p:nvSpPr>
            <p:cNvPr id="1087" name="Google Shape;1087;p36"/>
            <p:cNvSpPr/>
            <p:nvPr/>
          </p:nvSpPr>
          <p:spPr>
            <a:xfrm rot="5400000">
              <a:off x="8192875" y="489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6"/>
            <p:cNvSpPr/>
            <p:nvPr/>
          </p:nvSpPr>
          <p:spPr>
            <a:xfrm rot="5400000">
              <a:off x="8192875" y="727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6"/>
            <p:cNvSpPr/>
            <p:nvPr/>
          </p:nvSpPr>
          <p:spPr>
            <a:xfrm rot="5400000">
              <a:off x="8192875" y="965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6"/>
            <p:cNvSpPr/>
            <p:nvPr/>
          </p:nvSpPr>
          <p:spPr>
            <a:xfrm rot="5400000">
              <a:off x="8192875" y="1203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6"/>
            <p:cNvSpPr/>
            <p:nvPr/>
          </p:nvSpPr>
          <p:spPr>
            <a:xfrm rot="5400000">
              <a:off x="8192875" y="1441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6"/>
            <p:cNvSpPr/>
            <p:nvPr/>
          </p:nvSpPr>
          <p:spPr>
            <a:xfrm rot="5400000">
              <a:off x="8192875" y="1679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6"/>
            <p:cNvSpPr/>
            <p:nvPr/>
          </p:nvSpPr>
          <p:spPr>
            <a:xfrm rot="5400000">
              <a:off x="8192875" y="1917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6"/>
            <p:cNvSpPr/>
            <p:nvPr/>
          </p:nvSpPr>
          <p:spPr>
            <a:xfrm rot="5400000">
              <a:off x="8192875" y="21551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6"/>
            <p:cNvSpPr/>
            <p:nvPr/>
          </p:nvSpPr>
          <p:spPr>
            <a:xfrm rot="5400000">
              <a:off x="8192875" y="23930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6"/>
            <p:cNvSpPr/>
            <p:nvPr/>
          </p:nvSpPr>
          <p:spPr>
            <a:xfrm rot="5400000">
              <a:off x="8192875" y="26309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6"/>
            <p:cNvSpPr/>
            <p:nvPr/>
          </p:nvSpPr>
          <p:spPr>
            <a:xfrm rot="5400000">
              <a:off x="8192875" y="2868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6"/>
            <p:cNvSpPr/>
            <p:nvPr/>
          </p:nvSpPr>
          <p:spPr>
            <a:xfrm rot="5400000">
              <a:off x="8192875" y="3106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6"/>
            <p:cNvSpPr/>
            <p:nvPr/>
          </p:nvSpPr>
          <p:spPr>
            <a:xfrm rot="5400000">
              <a:off x="8192875" y="3344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6"/>
            <p:cNvSpPr/>
            <p:nvPr/>
          </p:nvSpPr>
          <p:spPr>
            <a:xfrm rot="5400000">
              <a:off x="8192875" y="3582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6"/>
            <p:cNvSpPr/>
            <p:nvPr/>
          </p:nvSpPr>
          <p:spPr>
            <a:xfrm rot="5400000">
              <a:off x="8192875" y="3820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6"/>
            <p:cNvSpPr/>
            <p:nvPr/>
          </p:nvSpPr>
          <p:spPr>
            <a:xfrm rot="5400000">
              <a:off x="8192875" y="4058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6"/>
            <p:cNvSpPr/>
            <p:nvPr/>
          </p:nvSpPr>
          <p:spPr>
            <a:xfrm rot="5400000">
              <a:off x="8192875" y="4296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6"/>
            <p:cNvSpPr/>
            <p:nvPr/>
          </p:nvSpPr>
          <p:spPr>
            <a:xfrm rot="5400000">
              <a:off x="7954975" y="489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6"/>
            <p:cNvSpPr/>
            <p:nvPr/>
          </p:nvSpPr>
          <p:spPr>
            <a:xfrm rot="5400000">
              <a:off x="7954975" y="727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6"/>
            <p:cNvSpPr/>
            <p:nvPr/>
          </p:nvSpPr>
          <p:spPr>
            <a:xfrm rot="5400000">
              <a:off x="7954975" y="965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6"/>
            <p:cNvSpPr/>
            <p:nvPr/>
          </p:nvSpPr>
          <p:spPr>
            <a:xfrm rot="5400000">
              <a:off x="7954975" y="1203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6"/>
            <p:cNvSpPr/>
            <p:nvPr/>
          </p:nvSpPr>
          <p:spPr>
            <a:xfrm rot="5400000">
              <a:off x="7954975" y="1441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6"/>
            <p:cNvSpPr/>
            <p:nvPr/>
          </p:nvSpPr>
          <p:spPr>
            <a:xfrm rot="5400000">
              <a:off x="7954975" y="1679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6"/>
            <p:cNvSpPr/>
            <p:nvPr/>
          </p:nvSpPr>
          <p:spPr>
            <a:xfrm rot="5400000">
              <a:off x="7954975" y="1917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6"/>
            <p:cNvSpPr/>
            <p:nvPr/>
          </p:nvSpPr>
          <p:spPr>
            <a:xfrm rot="5400000">
              <a:off x="7954975" y="21551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6"/>
            <p:cNvSpPr/>
            <p:nvPr/>
          </p:nvSpPr>
          <p:spPr>
            <a:xfrm rot="5400000">
              <a:off x="7954975" y="23930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6"/>
            <p:cNvSpPr/>
            <p:nvPr/>
          </p:nvSpPr>
          <p:spPr>
            <a:xfrm rot="5400000">
              <a:off x="7954975" y="26309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6"/>
            <p:cNvSpPr/>
            <p:nvPr/>
          </p:nvSpPr>
          <p:spPr>
            <a:xfrm rot="5400000">
              <a:off x="7954975" y="2868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6"/>
            <p:cNvSpPr/>
            <p:nvPr/>
          </p:nvSpPr>
          <p:spPr>
            <a:xfrm rot="5400000">
              <a:off x="7954975" y="3106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6"/>
            <p:cNvSpPr/>
            <p:nvPr/>
          </p:nvSpPr>
          <p:spPr>
            <a:xfrm rot="5400000">
              <a:off x="7954975" y="3344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6"/>
            <p:cNvSpPr/>
            <p:nvPr/>
          </p:nvSpPr>
          <p:spPr>
            <a:xfrm rot="5400000">
              <a:off x="7954975" y="3582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6"/>
            <p:cNvSpPr/>
            <p:nvPr/>
          </p:nvSpPr>
          <p:spPr>
            <a:xfrm rot="5400000">
              <a:off x="7954975" y="3820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6"/>
            <p:cNvSpPr/>
            <p:nvPr/>
          </p:nvSpPr>
          <p:spPr>
            <a:xfrm rot="5400000">
              <a:off x="7954975" y="4058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6"/>
            <p:cNvSpPr/>
            <p:nvPr/>
          </p:nvSpPr>
          <p:spPr>
            <a:xfrm rot="5400000">
              <a:off x="7954975" y="4296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6"/>
            <p:cNvSpPr/>
            <p:nvPr/>
          </p:nvSpPr>
          <p:spPr>
            <a:xfrm rot="5400000">
              <a:off x="7717075" y="489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6"/>
            <p:cNvSpPr/>
            <p:nvPr/>
          </p:nvSpPr>
          <p:spPr>
            <a:xfrm rot="5400000">
              <a:off x="7717075" y="727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6"/>
            <p:cNvSpPr/>
            <p:nvPr/>
          </p:nvSpPr>
          <p:spPr>
            <a:xfrm rot="5400000">
              <a:off x="7717075" y="965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6"/>
            <p:cNvSpPr/>
            <p:nvPr/>
          </p:nvSpPr>
          <p:spPr>
            <a:xfrm rot="5400000">
              <a:off x="7717075" y="1203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6"/>
            <p:cNvSpPr/>
            <p:nvPr/>
          </p:nvSpPr>
          <p:spPr>
            <a:xfrm rot="5400000">
              <a:off x="7717075" y="1441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6"/>
            <p:cNvSpPr/>
            <p:nvPr/>
          </p:nvSpPr>
          <p:spPr>
            <a:xfrm rot="5400000">
              <a:off x="7717075" y="1679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6"/>
            <p:cNvSpPr/>
            <p:nvPr/>
          </p:nvSpPr>
          <p:spPr>
            <a:xfrm rot="5400000">
              <a:off x="7717075" y="1917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6"/>
            <p:cNvSpPr/>
            <p:nvPr/>
          </p:nvSpPr>
          <p:spPr>
            <a:xfrm rot="5400000">
              <a:off x="7717075" y="21551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6"/>
            <p:cNvSpPr/>
            <p:nvPr/>
          </p:nvSpPr>
          <p:spPr>
            <a:xfrm rot="5400000">
              <a:off x="7717075" y="23930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6"/>
            <p:cNvSpPr/>
            <p:nvPr/>
          </p:nvSpPr>
          <p:spPr>
            <a:xfrm rot="5400000">
              <a:off x="7717075" y="26309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6"/>
            <p:cNvSpPr/>
            <p:nvPr/>
          </p:nvSpPr>
          <p:spPr>
            <a:xfrm rot="5400000">
              <a:off x="7717075" y="2868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6"/>
            <p:cNvSpPr/>
            <p:nvPr/>
          </p:nvSpPr>
          <p:spPr>
            <a:xfrm rot="5400000">
              <a:off x="7717075" y="3106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6"/>
            <p:cNvSpPr/>
            <p:nvPr/>
          </p:nvSpPr>
          <p:spPr>
            <a:xfrm rot="5400000">
              <a:off x="7717075" y="3344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6"/>
            <p:cNvSpPr/>
            <p:nvPr/>
          </p:nvSpPr>
          <p:spPr>
            <a:xfrm rot="5400000">
              <a:off x="7717075" y="3582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6"/>
            <p:cNvSpPr/>
            <p:nvPr/>
          </p:nvSpPr>
          <p:spPr>
            <a:xfrm rot="5400000">
              <a:off x="7717075" y="3820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6"/>
            <p:cNvSpPr/>
            <p:nvPr/>
          </p:nvSpPr>
          <p:spPr>
            <a:xfrm rot="5400000">
              <a:off x="7717075" y="4058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6"/>
            <p:cNvSpPr/>
            <p:nvPr/>
          </p:nvSpPr>
          <p:spPr>
            <a:xfrm rot="5400000">
              <a:off x="7717075" y="4296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6"/>
            <p:cNvSpPr/>
            <p:nvPr/>
          </p:nvSpPr>
          <p:spPr>
            <a:xfrm rot="5400000">
              <a:off x="7479175" y="489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6"/>
            <p:cNvSpPr/>
            <p:nvPr/>
          </p:nvSpPr>
          <p:spPr>
            <a:xfrm rot="5400000">
              <a:off x="7479175" y="727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6"/>
            <p:cNvSpPr/>
            <p:nvPr/>
          </p:nvSpPr>
          <p:spPr>
            <a:xfrm rot="5400000">
              <a:off x="7479175" y="965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6"/>
            <p:cNvSpPr/>
            <p:nvPr/>
          </p:nvSpPr>
          <p:spPr>
            <a:xfrm rot="5400000">
              <a:off x="7479175" y="1203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6"/>
            <p:cNvSpPr/>
            <p:nvPr/>
          </p:nvSpPr>
          <p:spPr>
            <a:xfrm rot="5400000">
              <a:off x="7479175" y="1441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6"/>
            <p:cNvSpPr/>
            <p:nvPr/>
          </p:nvSpPr>
          <p:spPr>
            <a:xfrm rot="5400000">
              <a:off x="7479175" y="1679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6"/>
            <p:cNvSpPr/>
            <p:nvPr/>
          </p:nvSpPr>
          <p:spPr>
            <a:xfrm rot="5400000">
              <a:off x="7479175" y="1917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6"/>
            <p:cNvSpPr/>
            <p:nvPr/>
          </p:nvSpPr>
          <p:spPr>
            <a:xfrm rot="5400000">
              <a:off x="7479175" y="21551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6"/>
            <p:cNvSpPr/>
            <p:nvPr/>
          </p:nvSpPr>
          <p:spPr>
            <a:xfrm rot="5400000">
              <a:off x="7479175" y="23930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6"/>
            <p:cNvSpPr/>
            <p:nvPr/>
          </p:nvSpPr>
          <p:spPr>
            <a:xfrm rot="5400000">
              <a:off x="7479175" y="26309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6"/>
            <p:cNvSpPr/>
            <p:nvPr/>
          </p:nvSpPr>
          <p:spPr>
            <a:xfrm rot="5400000">
              <a:off x="7479175" y="2868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6"/>
            <p:cNvSpPr/>
            <p:nvPr/>
          </p:nvSpPr>
          <p:spPr>
            <a:xfrm rot="5400000">
              <a:off x="7479175" y="3106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6"/>
            <p:cNvSpPr/>
            <p:nvPr/>
          </p:nvSpPr>
          <p:spPr>
            <a:xfrm rot="5400000">
              <a:off x="7479175" y="3344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6"/>
            <p:cNvSpPr/>
            <p:nvPr/>
          </p:nvSpPr>
          <p:spPr>
            <a:xfrm rot="5400000">
              <a:off x="7479175" y="3582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6"/>
            <p:cNvSpPr/>
            <p:nvPr/>
          </p:nvSpPr>
          <p:spPr>
            <a:xfrm rot="5400000">
              <a:off x="7479175" y="3820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6"/>
            <p:cNvSpPr/>
            <p:nvPr/>
          </p:nvSpPr>
          <p:spPr>
            <a:xfrm rot="5400000">
              <a:off x="7479175" y="4058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6"/>
            <p:cNvSpPr/>
            <p:nvPr/>
          </p:nvSpPr>
          <p:spPr>
            <a:xfrm rot="5400000">
              <a:off x="7479175" y="4296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6"/>
            <p:cNvSpPr/>
            <p:nvPr/>
          </p:nvSpPr>
          <p:spPr>
            <a:xfrm rot="5400000">
              <a:off x="7241275" y="489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6"/>
            <p:cNvSpPr/>
            <p:nvPr/>
          </p:nvSpPr>
          <p:spPr>
            <a:xfrm rot="5400000">
              <a:off x="7241275" y="727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6"/>
            <p:cNvSpPr/>
            <p:nvPr/>
          </p:nvSpPr>
          <p:spPr>
            <a:xfrm rot="5400000">
              <a:off x="7241275" y="965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6"/>
            <p:cNvSpPr/>
            <p:nvPr/>
          </p:nvSpPr>
          <p:spPr>
            <a:xfrm rot="5400000">
              <a:off x="7241275" y="1203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6"/>
            <p:cNvSpPr/>
            <p:nvPr/>
          </p:nvSpPr>
          <p:spPr>
            <a:xfrm rot="5400000">
              <a:off x="7241275" y="1441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6"/>
            <p:cNvSpPr/>
            <p:nvPr/>
          </p:nvSpPr>
          <p:spPr>
            <a:xfrm rot="5400000">
              <a:off x="7241275" y="1679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6"/>
            <p:cNvSpPr/>
            <p:nvPr/>
          </p:nvSpPr>
          <p:spPr>
            <a:xfrm rot="5400000">
              <a:off x="7241275" y="1917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6"/>
            <p:cNvSpPr/>
            <p:nvPr/>
          </p:nvSpPr>
          <p:spPr>
            <a:xfrm rot="5400000">
              <a:off x="7241275" y="21551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6"/>
            <p:cNvSpPr/>
            <p:nvPr/>
          </p:nvSpPr>
          <p:spPr>
            <a:xfrm rot="5400000">
              <a:off x="7241275" y="23930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6"/>
            <p:cNvSpPr/>
            <p:nvPr/>
          </p:nvSpPr>
          <p:spPr>
            <a:xfrm rot="5400000">
              <a:off x="7241275" y="26309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6"/>
            <p:cNvSpPr/>
            <p:nvPr/>
          </p:nvSpPr>
          <p:spPr>
            <a:xfrm rot="5400000">
              <a:off x="7241275" y="2868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6"/>
            <p:cNvSpPr/>
            <p:nvPr/>
          </p:nvSpPr>
          <p:spPr>
            <a:xfrm rot="5400000">
              <a:off x="7241275" y="3106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6"/>
            <p:cNvSpPr/>
            <p:nvPr/>
          </p:nvSpPr>
          <p:spPr>
            <a:xfrm rot="5400000">
              <a:off x="7241275" y="3344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6"/>
            <p:cNvSpPr/>
            <p:nvPr/>
          </p:nvSpPr>
          <p:spPr>
            <a:xfrm rot="5400000">
              <a:off x="7241275" y="3582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6"/>
            <p:cNvSpPr/>
            <p:nvPr/>
          </p:nvSpPr>
          <p:spPr>
            <a:xfrm rot="5400000">
              <a:off x="7241275" y="3820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6"/>
            <p:cNvSpPr/>
            <p:nvPr/>
          </p:nvSpPr>
          <p:spPr>
            <a:xfrm rot="5400000">
              <a:off x="7241275" y="4058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6"/>
            <p:cNvSpPr/>
            <p:nvPr/>
          </p:nvSpPr>
          <p:spPr>
            <a:xfrm rot="5400000">
              <a:off x="7241275" y="4296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6"/>
            <p:cNvSpPr/>
            <p:nvPr/>
          </p:nvSpPr>
          <p:spPr>
            <a:xfrm rot="5400000">
              <a:off x="7003375" y="489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6"/>
            <p:cNvSpPr/>
            <p:nvPr/>
          </p:nvSpPr>
          <p:spPr>
            <a:xfrm rot="5400000">
              <a:off x="7003375" y="727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6"/>
            <p:cNvSpPr/>
            <p:nvPr/>
          </p:nvSpPr>
          <p:spPr>
            <a:xfrm rot="5400000">
              <a:off x="7003375" y="965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6"/>
            <p:cNvSpPr/>
            <p:nvPr/>
          </p:nvSpPr>
          <p:spPr>
            <a:xfrm rot="5400000">
              <a:off x="7003375" y="1203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6"/>
            <p:cNvSpPr/>
            <p:nvPr/>
          </p:nvSpPr>
          <p:spPr>
            <a:xfrm rot="5400000">
              <a:off x="7003375" y="1441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6"/>
            <p:cNvSpPr/>
            <p:nvPr/>
          </p:nvSpPr>
          <p:spPr>
            <a:xfrm rot="5400000">
              <a:off x="7003375" y="1679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6"/>
            <p:cNvSpPr/>
            <p:nvPr/>
          </p:nvSpPr>
          <p:spPr>
            <a:xfrm rot="5400000">
              <a:off x="7003375" y="1917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6"/>
            <p:cNvSpPr/>
            <p:nvPr/>
          </p:nvSpPr>
          <p:spPr>
            <a:xfrm rot="5400000">
              <a:off x="7003375" y="21551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6"/>
            <p:cNvSpPr/>
            <p:nvPr/>
          </p:nvSpPr>
          <p:spPr>
            <a:xfrm rot="5400000">
              <a:off x="7003375" y="23930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6"/>
            <p:cNvSpPr/>
            <p:nvPr/>
          </p:nvSpPr>
          <p:spPr>
            <a:xfrm rot="5400000">
              <a:off x="7003375" y="26309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6"/>
            <p:cNvSpPr/>
            <p:nvPr/>
          </p:nvSpPr>
          <p:spPr>
            <a:xfrm rot="5400000">
              <a:off x="7003375" y="2868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6"/>
            <p:cNvSpPr/>
            <p:nvPr/>
          </p:nvSpPr>
          <p:spPr>
            <a:xfrm rot="5400000">
              <a:off x="7003375" y="3106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6"/>
            <p:cNvSpPr/>
            <p:nvPr/>
          </p:nvSpPr>
          <p:spPr>
            <a:xfrm rot="5400000">
              <a:off x="7003375" y="3344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6"/>
            <p:cNvSpPr/>
            <p:nvPr/>
          </p:nvSpPr>
          <p:spPr>
            <a:xfrm rot="5400000">
              <a:off x="7003375" y="3582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6"/>
            <p:cNvSpPr/>
            <p:nvPr/>
          </p:nvSpPr>
          <p:spPr>
            <a:xfrm rot="5400000">
              <a:off x="7003375" y="3820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6"/>
            <p:cNvSpPr/>
            <p:nvPr/>
          </p:nvSpPr>
          <p:spPr>
            <a:xfrm rot="5400000">
              <a:off x="7003375" y="4058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6"/>
            <p:cNvSpPr/>
            <p:nvPr/>
          </p:nvSpPr>
          <p:spPr>
            <a:xfrm rot="5400000">
              <a:off x="7003375" y="4296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6"/>
            <p:cNvSpPr/>
            <p:nvPr/>
          </p:nvSpPr>
          <p:spPr>
            <a:xfrm rot="5400000">
              <a:off x="6765475" y="489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6"/>
            <p:cNvSpPr/>
            <p:nvPr/>
          </p:nvSpPr>
          <p:spPr>
            <a:xfrm rot="5400000">
              <a:off x="6765475" y="727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6"/>
            <p:cNvSpPr/>
            <p:nvPr/>
          </p:nvSpPr>
          <p:spPr>
            <a:xfrm rot="5400000">
              <a:off x="6765475" y="965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6"/>
            <p:cNvSpPr/>
            <p:nvPr/>
          </p:nvSpPr>
          <p:spPr>
            <a:xfrm rot="5400000">
              <a:off x="6765475" y="1203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6"/>
            <p:cNvSpPr/>
            <p:nvPr/>
          </p:nvSpPr>
          <p:spPr>
            <a:xfrm rot="5400000">
              <a:off x="6765475" y="1441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6"/>
            <p:cNvSpPr/>
            <p:nvPr/>
          </p:nvSpPr>
          <p:spPr>
            <a:xfrm rot="5400000">
              <a:off x="6765475" y="1679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6"/>
            <p:cNvSpPr/>
            <p:nvPr/>
          </p:nvSpPr>
          <p:spPr>
            <a:xfrm rot="5400000">
              <a:off x="6765475" y="1917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6"/>
            <p:cNvSpPr/>
            <p:nvPr/>
          </p:nvSpPr>
          <p:spPr>
            <a:xfrm rot="5400000">
              <a:off x="6765475" y="21551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6"/>
            <p:cNvSpPr/>
            <p:nvPr/>
          </p:nvSpPr>
          <p:spPr>
            <a:xfrm rot="5400000">
              <a:off x="6765475" y="23930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6"/>
            <p:cNvSpPr/>
            <p:nvPr/>
          </p:nvSpPr>
          <p:spPr>
            <a:xfrm rot="5400000">
              <a:off x="6765475" y="26309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6"/>
            <p:cNvSpPr/>
            <p:nvPr/>
          </p:nvSpPr>
          <p:spPr>
            <a:xfrm rot="5400000">
              <a:off x="6765475" y="2868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6"/>
            <p:cNvSpPr/>
            <p:nvPr/>
          </p:nvSpPr>
          <p:spPr>
            <a:xfrm rot="5400000">
              <a:off x="6765475" y="3106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6"/>
            <p:cNvSpPr/>
            <p:nvPr/>
          </p:nvSpPr>
          <p:spPr>
            <a:xfrm rot="5400000">
              <a:off x="6765475" y="3344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6"/>
            <p:cNvSpPr/>
            <p:nvPr/>
          </p:nvSpPr>
          <p:spPr>
            <a:xfrm rot="5400000">
              <a:off x="6765475" y="3582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6"/>
            <p:cNvSpPr/>
            <p:nvPr/>
          </p:nvSpPr>
          <p:spPr>
            <a:xfrm rot="5400000">
              <a:off x="6765475" y="3820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6"/>
            <p:cNvSpPr/>
            <p:nvPr/>
          </p:nvSpPr>
          <p:spPr>
            <a:xfrm rot="5400000">
              <a:off x="6765475" y="4058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6"/>
            <p:cNvSpPr/>
            <p:nvPr/>
          </p:nvSpPr>
          <p:spPr>
            <a:xfrm rot="5400000">
              <a:off x="6765475" y="4296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6"/>
            <p:cNvSpPr/>
            <p:nvPr/>
          </p:nvSpPr>
          <p:spPr>
            <a:xfrm rot="5400000">
              <a:off x="6527575" y="489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6"/>
            <p:cNvSpPr/>
            <p:nvPr/>
          </p:nvSpPr>
          <p:spPr>
            <a:xfrm rot="5400000">
              <a:off x="6527575" y="727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6"/>
            <p:cNvSpPr/>
            <p:nvPr/>
          </p:nvSpPr>
          <p:spPr>
            <a:xfrm rot="5400000">
              <a:off x="6527575" y="965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6"/>
            <p:cNvSpPr/>
            <p:nvPr/>
          </p:nvSpPr>
          <p:spPr>
            <a:xfrm rot="5400000">
              <a:off x="6527575" y="1203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6"/>
            <p:cNvSpPr/>
            <p:nvPr/>
          </p:nvSpPr>
          <p:spPr>
            <a:xfrm rot="5400000">
              <a:off x="6527575" y="1441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6"/>
            <p:cNvSpPr/>
            <p:nvPr/>
          </p:nvSpPr>
          <p:spPr>
            <a:xfrm rot="5400000">
              <a:off x="6527575" y="1679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6"/>
            <p:cNvSpPr/>
            <p:nvPr/>
          </p:nvSpPr>
          <p:spPr>
            <a:xfrm rot="5400000">
              <a:off x="6527575" y="1917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6"/>
            <p:cNvSpPr/>
            <p:nvPr/>
          </p:nvSpPr>
          <p:spPr>
            <a:xfrm rot="5400000">
              <a:off x="6527575" y="21551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6"/>
            <p:cNvSpPr/>
            <p:nvPr/>
          </p:nvSpPr>
          <p:spPr>
            <a:xfrm rot="5400000">
              <a:off x="6527575" y="23930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6"/>
            <p:cNvSpPr/>
            <p:nvPr/>
          </p:nvSpPr>
          <p:spPr>
            <a:xfrm rot="5400000">
              <a:off x="6527575" y="26309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6"/>
            <p:cNvSpPr/>
            <p:nvPr/>
          </p:nvSpPr>
          <p:spPr>
            <a:xfrm rot="5400000">
              <a:off x="6527575" y="2868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6"/>
            <p:cNvSpPr/>
            <p:nvPr/>
          </p:nvSpPr>
          <p:spPr>
            <a:xfrm rot="5400000">
              <a:off x="6527575" y="3106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6"/>
            <p:cNvSpPr/>
            <p:nvPr/>
          </p:nvSpPr>
          <p:spPr>
            <a:xfrm rot="5400000">
              <a:off x="6527575" y="3344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6"/>
            <p:cNvSpPr/>
            <p:nvPr/>
          </p:nvSpPr>
          <p:spPr>
            <a:xfrm rot="5400000">
              <a:off x="6527575" y="3582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6"/>
            <p:cNvSpPr/>
            <p:nvPr/>
          </p:nvSpPr>
          <p:spPr>
            <a:xfrm rot="5400000">
              <a:off x="6527575" y="3820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6"/>
            <p:cNvSpPr/>
            <p:nvPr/>
          </p:nvSpPr>
          <p:spPr>
            <a:xfrm rot="5400000">
              <a:off x="6527575" y="4058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6"/>
            <p:cNvSpPr/>
            <p:nvPr/>
          </p:nvSpPr>
          <p:spPr>
            <a:xfrm rot="5400000">
              <a:off x="6527575" y="4296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6"/>
            <p:cNvSpPr/>
            <p:nvPr/>
          </p:nvSpPr>
          <p:spPr>
            <a:xfrm rot="5400000">
              <a:off x="6289675" y="489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6"/>
            <p:cNvSpPr/>
            <p:nvPr/>
          </p:nvSpPr>
          <p:spPr>
            <a:xfrm rot="5400000">
              <a:off x="6289675" y="727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6"/>
            <p:cNvSpPr/>
            <p:nvPr/>
          </p:nvSpPr>
          <p:spPr>
            <a:xfrm rot="5400000">
              <a:off x="6289675" y="965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6"/>
            <p:cNvSpPr/>
            <p:nvPr/>
          </p:nvSpPr>
          <p:spPr>
            <a:xfrm rot="5400000">
              <a:off x="6289675" y="1203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6"/>
            <p:cNvSpPr/>
            <p:nvPr/>
          </p:nvSpPr>
          <p:spPr>
            <a:xfrm rot="5400000">
              <a:off x="6289675" y="1441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6"/>
            <p:cNvSpPr/>
            <p:nvPr/>
          </p:nvSpPr>
          <p:spPr>
            <a:xfrm rot="5400000">
              <a:off x="6289675" y="1679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6"/>
            <p:cNvSpPr/>
            <p:nvPr/>
          </p:nvSpPr>
          <p:spPr>
            <a:xfrm rot="5400000">
              <a:off x="6289675" y="1917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6"/>
            <p:cNvSpPr/>
            <p:nvPr/>
          </p:nvSpPr>
          <p:spPr>
            <a:xfrm rot="5400000">
              <a:off x="6289675" y="21551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6"/>
            <p:cNvSpPr/>
            <p:nvPr/>
          </p:nvSpPr>
          <p:spPr>
            <a:xfrm rot="5400000">
              <a:off x="6289675" y="23930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6"/>
            <p:cNvSpPr/>
            <p:nvPr/>
          </p:nvSpPr>
          <p:spPr>
            <a:xfrm rot="5400000">
              <a:off x="6289675" y="26309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6"/>
            <p:cNvSpPr/>
            <p:nvPr/>
          </p:nvSpPr>
          <p:spPr>
            <a:xfrm rot="5400000">
              <a:off x="6289675" y="2868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6"/>
            <p:cNvSpPr/>
            <p:nvPr/>
          </p:nvSpPr>
          <p:spPr>
            <a:xfrm rot="5400000">
              <a:off x="6289675" y="3106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6"/>
            <p:cNvSpPr/>
            <p:nvPr/>
          </p:nvSpPr>
          <p:spPr>
            <a:xfrm rot="5400000">
              <a:off x="6289675" y="3344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6"/>
            <p:cNvSpPr/>
            <p:nvPr/>
          </p:nvSpPr>
          <p:spPr>
            <a:xfrm rot="5400000">
              <a:off x="6289675" y="3582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6"/>
            <p:cNvSpPr/>
            <p:nvPr/>
          </p:nvSpPr>
          <p:spPr>
            <a:xfrm rot="5400000">
              <a:off x="6289675" y="3820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6"/>
            <p:cNvSpPr/>
            <p:nvPr/>
          </p:nvSpPr>
          <p:spPr>
            <a:xfrm rot="5400000">
              <a:off x="6289675" y="4058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6"/>
            <p:cNvSpPr/>
            <p:nvPr/>
          </p:nvSpPr>
          <p:spPr>
            <a:xfrm rot="5400000">
              <a:off x="6289675" y="4296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6"/>
            <p:cNvSpPr/>
            <p:nvPr/>
          </p:nvSpPr>
          <p:spPr>
            <a:xfrm rot="5400000">
              <a:off x="6051775" y="489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6"/>
            <p:cNvSpPr/>
            <p:nvPr/>
          </p:nvSpPr>
          <p:spPr>
            <a:xfrm rot="5400000">
              <a:off x="6051775" y="727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6"/>
            <p:cNvSpPr/>
            <p:nvPr/>
          </p:nvSpPr>
          <p:spPr>
            <a:xfrm rot="5400000">
              <a:off x="6051775" y="965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6"/>
            <p:cNvSpPr/>
            <p:nvPr/>
          </p:nvSpPr>
          <p:spPr>
            <a:xfrm rot="5400000">
              <a:off x="6051775" y="1203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6"/>
            <p:cNvSpPr/>
            <p:nvPr/>
          </p:nvSpPr>
          <p:spPr>
            <a:xfrm rot="5400000">
              <a:off x="6051775" y="1441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6"/>
            <p:cNvSpPr/>
            <p:nvPr/>
          </p:nvSpPr>
          <p:spPr>
            <a:xfrm rot="5400000">
              <a:off x="6051775" y="1679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6"/>
            <p:cNvSpPr/>
            <p:nvPr/>
          </p:nvSpPr>
          <p:spPr>
            <a:xfrm rot="5400000">
              <a:off x="6051775" y="1917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6"/>
            <p:cNvSpPr/>
            <p:nvPr/>
          </p:nvSpPr>
          <p:spPr>
            <a:xfrm rot="5400000">
              <a:off x="6051775" y="21551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6"/>
            <p:cNvSpPr/>
            <p:nvPr/>
          </p:nvSpPr>
          <p:spPr>
            <a:xfrm rot="5400000">
              <a:off x="6051775" y="23930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6"/>
            <p:cNvSpPr/>
            <p:nvPr/>
          </p:nvSpPr>
          <p:spPr>
            <a:xfrm rot="5400000">
              <a:off x="6051775" y="26309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6"/>
            <p:cNvSpPr/>
            <p:nvPr/>
          </p:nvSpPr>
          <p:spPr>
            <a:xfrm rot="5400000">
              <a:off x="6051775" y="2868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6"/>
            <p:cNvSpPr/>
            <p:nvPr/>
          </p:nvSpPr>
          <p:spPr>
            <a:xfrm rot="5400000">
              <a:off x="6051775" y="3106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6"/>
            <p:cNvSpPr/>
            <p:nvPr/>
          </p:nvSpPr>
          <p:spPr>
            <a:xfrm rot="5400000">
              <a:off x="6051775" y="3344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6"/>
            <p:cNvSpPr/>
            <p:nvPr/>
          </p:nvSpPr>
          <p:spPr>
            <a:xfrm rot="5400000">
              <a:off x="6051775" y="3582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6"/>
            <p:cNvSpPr/>
            <p:nvPr/>
          </p:nvSpPr>
          <p:spPr>
            <a:xfrm rot="5400000">
              <a:off x="6051775" y="3820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6"/>
            <p:cNvSpPr/>
            <p:nvPr/>
          </p:nvSpPr>
          <p:spPr>
            <a:xfrm rot="5400000">
              <a:off x="6051775" y="4058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6"/>
            <p:cNvSpPr/>
            <p:nvPr/>
          </p:nvSpPr>
          <p:spPr>
            <a:xfrm rot="5400000">
              <a:off x="6051775" y="4296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6"/>
            <p:cNvSpPr/>
            <p:nvPr/>
          </p:nvSpPr>
          <p:spPr>
            <a:xfrm rot="5400000">
              <a:off x="5813875" y="489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6"/>
            <p:cNvSpPr/>
            <p:nvPr/>
          </p:nvSpPr>
          <p:spPr>
            <a:xfrm rot="5400000">
              <a:off x="5813875" y="727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6"/>
            <p:cNvSpPr/>
            <p:nvPr/>
          </p:nvSpPr>
          <p:spPr>
            <a:xfrm rot="5400000">
              <a:off x="5813875" y="965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6"/>
            <p:cNvSpPr/>
            <p:nvPr/>
          </p:nvSpPr>
          <p:spPr>
            <a:xfrm rot="5400000">
              <a:off x="5813875" y="1203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6"/>
            <p:cNvSpPr/>
            <p:nvPr/>
          </p:nvSpPr>
          <p:spPr>
            <a:xfrm rot="5400000">
              <a:off x="5813875" y="1441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6"/>
            <p:cNvSpPr/>
            <p:nvPr/>
          </p:nvSpPr>
          <p:spPr>
            <a:xfrm rot="5400000">
              <a:off x="5813875" y="1679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6"/>
            <p:cNvSpPr/>
            <p:nvPr/>
          </p:nvSpPr>
          <p:spPr>
            <a:xfrm rot="5400000">
              <a:off x="5813875" y="1917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6"/>
            <p:cNvSpPr/>
            <p:nvPr/>
          </p:nvSpPr>
          <p:spPr>
            <a:xfrm rot="5400000">
              <a:off x="5813875" y="21551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6"/>
            <p:cNvSpPr/>
            <p:nvPr/>
          </p:nvSpPr>
          <p:spPr>
            <a:xfrm rot="5400000">
              <a:off x="5813875" y="23930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6"/>
            <p:cNvSpPr/>
            <p:nvPr/>
          </p:nvSpPr>
          <p:spPr>
            <a:xfrm rot="5400000">
              <a:off x="5813875" y="26309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6"/>
            <p:cNvSpPr/>
            <p:nvPr/>
          </p:nvSpPr>
          <p:spPr>
            <a:xfrm rot="5400000">
              <a:off x="5813875" y="2868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6"/>
            <p:cNvSpPr/>
            <p:nvPr/>
          </p:nvSpPr>
          <p:spPr>
            <a:xfrm rot="5400000">
              <a:off x="5813875" y="3106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6"/>
            <p:cNvSpPr/>
            <p:nvPr/>
          </p:nvSpPr>
          <p:spPr>
            <a:xfrm rot="5400000">
              <a:off x="5813875" y="3344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6"/>
            <p:cNvSpPr/>
            <p:nvPr/>
          </p:nvSpPr>
          <p:spPr>
            <a:xfrm rot="5400000">
              <a:off x="5813875" y="3582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6"/>
            <p:cNvSpPr/>
            <p:nvPr/>
          </p:nvSpPr>
          <p:spPr>
            <a:xfrm rot="5400000">
              <a:off x="5813875" y="3820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6"/>
            <p:cNvSpPr/>
            <p:nvPr/>
          </p:nvSpPr>
          <p:spPr>
            <a:xfrm rot="5400000">
              <a:off x="5813875" y="4058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6"/>
            <p:cNvSpPr/>
            <p:nvPr/>
          </p:nvSpPr>
          <p:spPr>
            <a:xfrm rot="5400000">
              <a:off x="5813875" y="4296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6"/>
            <p:cNvSpPr/>
            <p:nvPr/>
          </p:nvSpPr>
          <p:spPr>
            <a:xfrm rot="5400000">
              <a:off x="5575975" y="489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6"/>
            <p:cNvSpPr/>
            <p:nvPr/>
          </p:nvSpPr>
          <p:spPr>
            <a:xfrm rot="5400000">
              <a:off x="5575975" y="727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6"/>
            <p:cNvSpPr/>
            <p:nvPr/>
          </p:nvSpPr>
          <p:spPr>
            <a:xfrm rot="5400000">
              <a:off x="5575975" y="965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6"/>
            <p:cNvSpPr/>
            <p:nvPr/>
          </p:nvSpPr>
          <p:spPr>
            <a:xfrm rot="5400000">
              <a:off x="5575975" y="1203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6"/>
            <p:cNvSpPr/>
            <p:nvPr/>
          </p:nvSpPr>
          <p:spPr>
            <a:xfrm rot="5400000">
              <a:off x="5575975" y="1441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6"/>
            <p:cNvSpPr/>
            <p:nvPr/>
          </p:nvSpPr>
          <p:spPr>
            <a:xfrm rot="5400000">
              <a:off x="5575975" y="1679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6"/>
            <p:cNvSpPr/>
            <p:nvPr/>
          </p:nvSpPr>
          <p:spPr>
            <a:xfrm rot="5400000">
              <a:off x="5575975" y="1917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6"/>
            <p:cNvSpPr/>
            <p:nvPr/>
          </p:nvSpPr>
          <p:spPr>
            <a:xfrm rot="5400000">
              <a:off x="5575975" y="21551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6"/>
            <p:cNvSpPr/>
            <p:nvPr/>
          </p:nvSpPr>
          <p:spPr>
            <a:xfrm rot="5400000">
              <a:off x="5575975" y="23930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6"/>
            <p:cNvSpPr/>
            <p:nvPr/>
          </p:nvSpPr>
          <p:spPr>
            <a:xfrm rot="5400000">
              <a:off x="5575975" y="26309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6"/>
            <p:cNvSpPr/>
            <p:nvPr/>
          </p:nvSpPr>
          <p:spPr>
            <a:xfrm rot="5400000">
              <a:off x="5575975" y="2868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6"/>
            <p:cNvSpPr/>
            <p:nvPr/>
          </p:nvSpPr>
          <p:spPr>
            <a:xfrm rot="5400000">
              <a:off x="5575975" y="3106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6"/>
            <p:cNvSpPr/>
            <p:nvPr/>
          </p:nvSpPr>
          <p:spPr>
            <a:xfrm rot="5400000">
              <a:off x="5575975" y="3344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6"/>
            <p:cNvSpPr/>
            <p:nvPr/>
          </p:nvSpPr>
          <p:spPr>
            <a:xfrm rot="5400000">
              <a:off x="5575975" y="3582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6"/>
            <p:cNvSpPr/>
            <p:nvPr/>
          </p:nvSpPr>
          <p:spPr>
            <a:xfrm rot="5400000">
              <a:off x="5575975" y="3820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6"/>
            <p:cNvSpPr/>
            <p:nvPr/>
          </p:nvSpPr>
          <p:spPr>
            <a:xfrm rot="5400000">
              <a:off x="5575975" y="4058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6"/>
            <p:cNvSpPr/>
            <p:nvPr/>
          </p:nvSpPr>
          <p:spPr>
            <a:xfrm rot="5400000">
              <a:off x="5575975" y="4296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6"/>
            <p:cNvSpPr/>
            <p:nvPr/>
          </p:nvSpPr>
          <p:spPr>
            <a:xfrm rot="5400000">
              <a:off x="5338075" y="489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6"/>
            <p:cNvSpPr/>
            <p:nvPr/>
          </p:nvSpPr>
          <p:spPr>
            <a:xfrm rot="5400000">
              <a:off x="5338075" y="727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6"/>
            <p:cNvSpPr/>
            <p:nvPr/>
          </p:nvSpPr>
          <p:spPr>
            <a:xfrm rot="5400000">
              <a:off x="5338075" y="965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6"/>
            <p:cNvSpPr/>
            <p:nvPr/>
          </p:nvSpPr>
          <p:spPr>
            <a:xfrm rot="5400000">
              <a:off x="5338075" y="1203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6"/>
            <p:cNvSpPr/>
            <p:nvPr/>
          </p:nvSpPr>
          <p:spPr>
            <a:xfrm rot="5400000">
              <a:off x="5338075" y="1441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6"/>
            <p:cNvSpPr/>
            <p:nvPr/>
          </p:nvSpPr>
          <p:spPr>
            <a:xfrm rot="5400000">
              <a:off x="5338075" y="1679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6"/>
            <p:cNvSpPr/>
            <p:nvPr/>
          </p:nvSpPr>
          <p:spPr>
            <a:xfrm rot="5400000">
              <a:off x="5338075" y="1917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6"/>
            <p:cNvSpPr/>
            <p:nvPr/>
          </p:nvSpPr>
          <p:spPr>
            <a:xfrm rot="5400000">
              <a:off x="5338075" y="21551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6"/>
            <p:cNvSpPr/>
            <p:nvPr/>
          </p:nvSpPr>
          <p:spPr>
            <a:xfrm rot="5400000">
              <a:off x="5338075" y="23930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6"/>
            <p:cNvSpPr/>
            <p:nvPr/>
          </p:nvSpPr>
          <p:spPr>
            <a:xfrm rot="5400000">
              <a:off x="5338075" y="26309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6"/>
            <p:cNvSpPr/>
            <p:nvPr/>
          </p:nvSpPr>
          <p:spPr>
            <a:xfrm rot="5400000">
              <a:off x="5338075" y="2868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6"/>
            <p:cNvSpPr/>
            <p:nvPr/>
          </p:nvSpPr>
          <p:spPr>
            <a:xfrm rot="5400000">
              <a:off x="5338075" y="3106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6"/>
            <p:cNvSpPr/>
            <p:nvPr/>
          </p:nvSpPr>
          <p:spPr>
            <a:xfrm rot="5400000">
              <a:off x="5338075" y="3344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6"/>
            <p:cNvSpPr/>
            <p:nvPr/>
          </p:nvSpPr>
          <p:spPr>
            <a:xfrm rot="5400000">
              <a:off x="5338075" y="3582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6"/>
            <p:cNvSpPr/>
            <p:nvPr/>
          </p:nvSpPr>
          <p:spPr>
            <a:xfrm rot="5400000">
              <a:off x="5338075" y="3820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6"/>
            <p:cNvSpPr/>
            <p:nvPr/>
          </p:nvSpPr>
          <p:spPr>
            <a:xfrm rot="5400000">
              <a:off x="5338075" y="4058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6"/>
            <p:cNvSpPr/>
            <p:nvPr/>
          </p:nvSpPr>
          <p:spPr>
            <a:xfrm rot="5400000">
              <a:off x="5338075" y="4296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6"/>
            <p:cNvSpPr/>
            <p:nvPr/>
          </p:nvSpPr>
          <p:spPr>
            <a:xfrm rot="5400000">
              <a:off x="5100175" y="489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6"/>
            <p:cNvSpPr/>
            <p:nvPr/>
          </p:nvSpPr>
          <p:spPr>
            <a:xfrm rot="5400000">
              <a:off x="5100175" y="727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6"/>
            <p:cNvSpPr/>
            <p:nvPr/>
          </p:nvSpPr>
          <p:spPr>
            <a:xfrm rot="5400000">
              <a:off x="5100175" y="965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6"/>
            <p:cNvSpPr/>
            <p:nvPr/>
          </p:nvSpPr>
          <p:spPr>
            <a:xfrm rot="5400000">
              <a:off x="5100175" y="1203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6"/>
            <p:cNvSpPr/>
            <p:nvPr/>
          </p:nvSpPr>
          <p:spPr>
            <a:xfrm rot="5400000">
              <a:off x="5100175" y="1441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6"/>
            <p:cNvSpPr/>
            <p:nvPr/>
          </p:nvSpPr>
          <p:spPr>
            <a:xfrm rot="5400000">
              <a:off x="5100175" y="1679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6"/>
            <p:cNvSpPr/>
            <p:nvPr/>
          </p:nvSpPr>
          <p:spPr>
            <a:xfrm rot="5400000">
              <a:off x="5100175" y="1917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6"/>
            <p:cNvSpPr/>
            <p:nvPr/>
          </p:nvSpPr>
          <p:spPr>
            <a:xfrm rot="5400000">
              <a:off x="5100175" y="21551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6"/>
            <p:cNvSpPr/>
            <p:nvPr/>
          </p:nvSpPr>
          <p:spPr>
            <a:xfrm rot="5400000">
              <a:off x="5100175" y="23930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6"/>
            <p:cNvSpPr/>
            <p:nvPr/>
          </p:nvSpPr>
          <p:spPr>
            <a:xfrm rot="5400000">
              <a:off x="5100175" y="26309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6"/>
            <p:cNvSpPr/>
            <p:nvPr/>
          </p:nvSpPr>
          <p:spPr>
            <a:xfrm rot="5400000">
              <a:off x="5100175" y="28688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6"/>
            <p:cNvSpPr/>
            <p:nvPr/>
          </p:nvSpPr>
          <p:spPr>
            <a:xfrm rot="5400000">
              <a:off x="5100175" y="31067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6"/>
            <p:cNvSpPr/>
            <p:nvPr/>
          </p:nvSpPr>
          <p:spPr>
            <a:xfrm rot="5400000">
              <a:off x="5100175" y="33446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6"/>
            <p:cNvSpPr/>
            <p:nvPr/>
          </p:nvSpPr>
          <p:spPr>
            <a:xfrm rot="5400000">
              <a:off x="5100175" y="35825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6"/>
            <p:cNvSpPr/>
            <p:nvPr/>
          </p:nvSpPr>
          <p:spPr>
            <a:xfrm rot="5400000">
              <a:off x="5100175" y="38204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6"/>
            <p:cNvSpPr/>
            <p:nvPr/>
          </p:nvSpPr>
          <p:spPr>
            <a:xfrm rot="5400000">
              <a:off x="5100175" y="40583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6"/>
            <p:cNvSpPr/>
            <p:nvPr/>
          </p:nvSpPr>
          <p:spPr>
            <a:xfrm rot="5400000">
              <a:off x="5100175" y="4296258"/>
              <a:ext cx="237900" cy="237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6"/>
            <p:cNvSpPr/>
            <p:nvPr/>
          </p:nvSpPr>
          <p:spPr>
            <a:xfrm rot="5400000">
              <a:off x="7420400" y="3217484"/>
              <a:ext cx="3996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6" name="Google Shape;1326;p36"/>
            <p:cNvCxnSpPr>
              <a:stCxn id="1325" idx="0"/>
            </p:cNvCxnSpPr>
            <p:nvPr/>
          </p:nvCxnSpPr>
          <p:spPr>
            <a:xfrm rot="-5400000">
              <a:off x="6633800" y="2230484"/>
              <a:ext cx="2368200" cy="600"/>
            </a:xfrm>
            <a:prstGeom prst="curvedConnector3">
              <a:avLst>
                <a:gd fmla="val 50000" name="adj1"/>
              </a:avLst>
            </a:prstGeom>
            <a:noFill/>
            <a:ln cap="flat" cmpd="sng" w="76200">
              <a:solidFill>
                <a:srgbClr val="F80E77"/>
              </a:solidFill>
              <a:prstDash val="solid"/>
              <a:round/>
              <a:headEnd len="med" w="med" type="none"/>
              <a:tailEnd len="med" w="med" type="none"/>
            </a:ln>
          </p:spPr>
        </p:cxnSp>
      </p:grpSp>
      <p:sp>
        <p:nvSpPr>
          <p:cNvPr id="1327" name="Google Shape;1327;p36"/>
          <p:cNvSpPr txBox="1"/>
          <p:nvPr>
            <p:ph idx="1" type="subTitle"/>
          </p:nvPr>
        </p:nvSpPr>
        <p:spPr>
          <a:xfrm>
            <a:off x="713100" y="1075078"/>
            <a:ext cx="3858900" cy="236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sp>
        <p:nvSpPr>
          <p:cNvPr id="1328" name="Google Shape;1328;p36"/>
          <p:cNvSpPr txBox="1"/>
          <p:nvPr>
            <p:ph idx="2" type="subTitle"/>
          </p:nvPr>
        </p:nvSpPr>
        <p:spPr>
          <a:xfrm>
            <a:off x="713100" y="3557353"/>
            <a:ext cx="3858900" cy="47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—SOMEONE FAMOUS</a:t>
            </a:r>
            <a:endParaRPr/>
          </a:p>
        </p:txBody>
      </p:sp>
      <p:grpSp>
        <p:nvGrpSpPr>
          <p:cNvPr id="1329" name="Google Shape;1329;p36"/>
          <p:cNvGrpSpPr/>
          <p:nvPr/>
        </p:nvGrpSpPr>
        <p:grpSpPr>
          <a:xfrm>
            <a:off x="2530525" y="4558925"/>
            <a:ext cx="1956950" cy="99300"/>
            <a:chOff x="3910725" y="4223325"/>
            <a:chExt cx="1956950" cy="99300"/>
          </a:xfrm>
        </p:grpSpPr>
        <p:sp>
          <p:nvSpPr>
            <p:cNvPr id="1330" name="Google Shape;1330;p36"/>
            <p:cNvSpPr/>
            <p:nvPr/>
          </p:nvSpPr>
          <p:spPr>
            <a:xfrm>
              <a:off x="4554875" y="4248675"/>
              <a:ext cx="1312800" cy="48600"/>
            </a:xfrm>
            <a:prstGeom prst="rect">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6"/>
            <p:cNvSpPr/>
            <p:nvPr/>
          </p:nvSpPr>
          <p:spPr>
            <a:xfrm>
              <a:off x="4306760" y="42233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6"/>
            <p:cNvSpPr/>
            <p:nvPr/>
          </p:nvSpPr>
          <p:spPr>
            <a:xfrm>
              <a:off x="4108742" y="42233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6"/>
            <p:cNvSpPr/>
            <p:nvPr/>
          </p:nvSpPr>
          <p:spPr>
            <a:xfrm>
              <a:off x="3910725" y="4223325"/>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 name="Google Shape;1334;p36"/>
          <p:cNvGrpSpPr/>
          <p:nvPr/>
        </p:nvGrpSpPr>
        <p:grpSpPr>
          <a:xfrm flipH="1">
            <a:off x="5639486" y="2399825"/>
            <a:ext cx="1983096" cy="1908900"/>
            <a:chOff x="4886299" y="1821750"/>
            <a:chExt cx="1992661" cy="1908900"/>
          </a:xfrm>
        </p:grpSpPr>
        <p:cxnSp>
          <p:nvCxnSpPr>
            <p:cNvPr id="1335" name="Google Shape;1335;p36"/>
            <p:cNvCxnSpPr>
              <a:endCxn id="1336" idx="2"/>
            </p:cNvCxnSpPr>
            <p:nvPr/>
          </p:nvCxnSpPr>
          <p:spPr>
            <a:xfrm>
              <a:off x="4886299" y="3031260"/>
              <a:ext cx="1090500" cy="600"/>
            </a:xfrm>
            <a:prstGeom prst="curvedConnector3">
              <a:avLst>
                <a:gd fmla="val 50006" name="adj1"/>
              </a:avLst>
            </a:prstGeom>
            <a:noFill/>
            <a:ln cap="flat" cmpd="sng" w="76200">
              <a:solidFill>
                <a:srgbClr val="F80E77"/>
              </a:solidFill>
              <a:prstDash val="solid"/>
              <a:round/>
              <a:headEnd len="med" w="med" type="none"/>
              <a:tailEnd len="med" w="med" type="none"/>
            </a:ln>
          </p:spPr>
        </p:cxnSp>
        <p:sp>
          <p:nvSpPr>
            <p:cNvPr id="1336" name="Google Shape;1336;p36"/>
            <p:cNvSpPr/>
            <p:nvPr/>
          </p:nvSpPr>
          <p:spPr>
            <a:xfrm rot="5400000">
              <a:off x="5779399" y="2633760"/>
              <a:ext cx="394800" cy="4014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6"/>
            <p:cNvSpPr/>
            <p:nvPr/>
          </p:nvSpPr>
          <p:spPr>
            <a:xfrm flipH="1">
              <a:off x="6177623" y="1821750"/>
              <a:ext cx="4014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6"/>
            <p:cNvSpPr/>
            <p:nvPr/>
          </p:nvSpPr>
          <p:spPr>
            <a:xfrm>
              <a:off x="6477560" y="1821750"/>
              <a:ext cx="401400" cy="394800"/>
            </a:xfrm>
            <a:prstGeom prst="arc">
              <a:avLst>
                <a:gd fmla="val 16200000" name="adj1"/>
                <a:gd fmla="val 0" name="adj2"/>
              </a:avLst>
            </a:prstGeom>
            <a:noFill/>
            <a:ln cap="flat" cmpd="sng" w="76200">
              <a:solidFill>
                <a:srgbClr val="F80E7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9" name="Google Shape;1339;p36"/>
            <p:cNvCxnSpPr>
              <a:endCxn id="1338" idx="2"/>
            </p:cNvCxnSpPr>
            <p:nvPr/>
          </p:nvCxnSpPr>
          <p:spPr>
            <a:xfrm rot="-5400000">
              <a:off x="6022910" y="2874600"/>
              <a:ext cx="1711500" cy="600"/>
            </a:xfrm>
            <a:prstGeom prst="curvedConnector3">
              <a:avLst>
                <a:gd fmla="val 50000" name="adj1"/>
              </a:avLst>
            </a:prstGeom>
            <a:noFill/>
            <a:ln cap="flat" cmpd="sng" w="76200">
              <a:solidFill>
                <a:srgbClr val="F80E77"/>
              </a:solidFill>
              <a:prstDash val="solid"/>
              <a:round/>
              <a:headEnd len="med" w="med" type="none"/>
              <a:tailEnd len="med" w="med" type="none"/>
            </a:ln>
          </p:spPr>
        </p:cxnSp>
        <p:cxnSp>
          <p:nvCxnSpPr>
            <p:cNvPr id="1340" name="Google Shape;1340;p36"/>
            <p:cNvCxnSpPr>
              <a:stCxn id="1336" idx="0"/>
              <a:endCxn id="1337" idx="2"/>
            </p:cNvCxnSpPr>
            <p:nvPr/>
          </p:nvCxnSpPr>
          <p:spPr>
            <a:xfrm flipH="1" rot="5400000">
              <a:off x="5769499" y="2426460"/>
              <a:ext cx="815400" cy="600"/>
            </a:xfrm>
            <a:prstGeom prst="curvedConnector3">
              <a:avLst>
                <a:gd fmla="val 49994" name="adj1"/>
              </a:avLst>
            </a:prstGeom>
            <a:noFill/>
            <a:ln cap="flat" cmpd="sng" w="76200">
              <a:solidFill>
                <a:srgbClr val="F80E77"/>
              </a:solidFill>
              <a:prstDash val="solid"/>
              <a:round/>
              <a:headEnd len="med" w="med" type="none"/>
              <a:tailEnd len="med" w="med" type="none"/>
            </a:ln>
          </p:spPr>
        </p:cxnSp>
        <p:cxnSp>
          <p:nvCxnSpPr>
            <p:cNvPr id="1341" name="Google Shape;1341;p36"/>
            <p:cNvCxnSpPr>
              <a:stCxn id="1337" idx="0"/>
              <a:endCxn id="1338" idx="0"/>
            </p:cNvCxnSpPr>
            <p:nvPr/>
          </p:nvCxnSpPr>
          <p:spPr>
            <a:xfrm>
              <a:off x="6378323" y="1821750"/>
              <a:ext cx="300000" cy="600"/>
            </a:xfrm>
            <a:prstGeom prst="curvedConnector3">
              <a:avLst>
                <a:gd fmla="val 49990" name="adj1"/>
              </a:avLst>
            </a:prstGeom>
            <a:noFill/>
            <a:ln cap="flat" cmpd="sng" w="76200">
              <a:solidFill>
                <a:srgbClr val="F80E77"/>
              </a:solidFill>
              <a:prstDash val="solid"/>
              <a:round/>
              <a:headEnd len="med" w="med" type="none"/>
              <a:tailEnd len="med" w="med" type="none"/>
            </a:ln>
          </p:spPr>
        </p:cxnSp>
      </p:grpSp>
      <p:grpSp>
        <p:nvGrpSpPr>
          <p:cNvPr id="1342" name="Google Shape;1342;p36"/>
          <p:cNvGrpSpPr/>
          <p:nvPr/>
        </p:nvGrpSpPr>
        <p:grpSpPr>
          <a:xfrm>
            <a:off x="1828719" y="489850"/>
            <a:ext cx="495335" cy="99300"/>
            <a:chOff x="7888719" y="489850"/>
            <a:chExt cx="495335" cy="99300"/>
          </a:xfrm>
        </p:grpSpPr>
        <p:sp>
          <p:nvSpPr>
            <p:cNvPr id="1343" name="Google Shape;1343;p36"/>
            <p:cNvSpPr/>
            <p:nvPr/>
          </p:nvSpPr>
          <p:spPr>
            <a:xfrm flipH="1">
              <a:off x="7888719"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6"/>
            <p:cNvSpPr/>
            <p:nvPr/>
          </p:nvSpPr>
          <p:spPr>
            <a:xfrm flipH="1">
              <a:off x="8086737"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6"/>
            <p:cNvSpPr/>
            <p:nvPr/>
          </p:nvSpPr>
          <p:spPr>
            <a:xfrm flipH="1">
              <a:off x="8284754"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9" name="Shape 1349"/>
        <p:cNvGrpSpPr/>
        <p:nvPr/>
      </p:nvGrpSpPr>
      <p:grpSpPr>
        <a:xfrm>
          <a:off x="0" y="0"/>
          <a:ext cx="0" cy="0"/>
          <a:chOff x="0" y="0"/>
          <a:chExt cx="0" cy="0"/>
        </a:xfrm>
      </p:grpSpPr>
      <p:sp>
        <p:nvSpPr>
          <p:cNvPr id="1350" name="Google Shape;1350;p37"/>
          <p:cNvSpPr txBox="1"/>
          <p:nvPr>
            <p:ph type="ctrTitle"/>
          </p:nvPr>
        </p:nvSpPr>
        <p:spPr>
          <a:xfrm>
            <a:off x="713325" y="539500"/>
            <a:ext cx="7717500" cy="59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SITUATION </a:t>
            </a:r>
            <a:r>
              <a:rPr lang="en">
                <a:solidFill>
                  <a:schemeClr val="lt1"/>
                </a:solidFill>
              </a:rPr>
              <a:t>&amp;</a:t>
            </a:r>
            <a:r>
              <a:rPr lang="en"/>
              <a:t> PROBLEM</a:t>
            </a:r>
            <a:endParaRPr/>
          </a:p>
        </p:txBody>
      </p:sp>
      <p:sp>
        <p:nvSpPr>
          <p:cNvPr id="1351" name="Google Shape;1351;p37"/>
          <p:cNvSpPr txBox="1"/>
          <p:nvPr/>
        </p:nvSpPr>
        <p:spPr>
          <a:xfrm>
            <a:off x="713325" y="1981800"/>
            <a:ext cx="1941300" cy="80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Jupiter is</a:t>
            </a:r>
            <a:r>
              <a:rPr lang="en">
                <a:solidFill>
                  <a:srgbClr val="FFFFFF"/>
                </a:solidFill>
                <a:latin typeface="Anaheim"/>
                <a:ea typeface="Anaheim"/>
                <a:cs typeface="Anaheim"/>
                <a:sym typeface="Anaheim"/>
              </a:rPr>
              <a:t> </a:t>
            </a:r>
            <a:r>
              <a:rPr lang="en">
                <a:solidFill>
                  <a:srgbClr val="FFFFFF"/>
                </a:solidFill>
                <a:latin typeface="Anaheim"/>
                <a:ea typeface="Anaheim"/>
                <a:cs typeface="Anaheim"/>
                <a:sym typeface="Anaheim"/>
              </a:rPr>
              <a:t>a gas giant and </a:t>
            </a:r>
            <a:r>
              <a:rPr lang="en">
                <a:solidFill>
                  <a:srgbClr val="FFFFFF"/>
                </a:solidFill>
                <a:latin typeface="Anaheim"/>
                <a:ea typeface="Anaheim"/>
                <a:cs typeface="Anaheim"/>
                <a:sym typeface="Anaheim"/>
              </a:rPr>
              <a:t>the biggest planet in the</a:t>
            </a:r>
            <a:r>
              <a:rPr lang="en">
                <a:solidFill>
                  <a:srgbClr val="FFFFFF"/>
                </a:solidFill>
                <a:latin typeface="Anaheim"/>
                <a:ea typeface="Anaheim"/>
                <a:cs typeface="Anaheim"/>
                <a:sym typeface="Anaheim"/>
              </a:rPr>
              <a:t> Solar</a:t>
            </a:r>
            <a:r>
              <a:rPr lang="en">
                <a:solidFill>
                  <a:srgbClr val="FFFFFF"/>
                </a:solidFill>
                <a:latin typeface="Anaheim"/>
                <a:ea typeface="Anaheim"/>
                <a:cs typeface="Anaheim"/>
                <a:sym typeface="Anaheim"/>
              </a:rPr>
              <a:t> System</a:t>
            </a:r>
            <a:endParaRPr>
              <a:solidFill>
                <a:srgbClr val="FFFFFF"/>
              </a:solidFill>
              <a:latin typeface="Anaheim"/>
              <a:ea typeface="Anaheim"/>
              <a:cs typeface="Anaheim"/>
              <a:sym typeface="Anaheim"/>
            </a:endParaRPr>
          </a:p>
        </p:txBody>
      </p:sp>
      <p:sp>
        <p:nvSpPr>
          <p:cNvPr id="1352" name="Google Shape;1352;p37"/>
          <p:cNvSpPr txBox="1"/>
          <p:nvPr/>
        </p:nvSpPr>
        <p:spPr>
          <a:xfrm>
            <a:off x="713325" y="2870249"/>
            <a:ext cx="1562400" cy="809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5000">
                <a:solidFill>
                  <a:schemeClr val="lt1"/>
                </a:solidFill>
                <a:latin typeface="Bai Jamjuree"/>
                <a:ea typeface="Bai Jamjuree"/>
                <a:cs typeface="Bai Jamjuree"/>
                <a:sym typeface="Bai Jamjuree"/>
              </a:rPr>
              <a:t>01</a:t>
            </a:r>
            <a:endParaRPr b="1" sz="5000">
              <a:solidFill>
                <a:schemeClr val="lt1"/>
              </a:solidFill>
              <a:latin typeface="Bai Jamjuree"/>
              <a:ea typeface="Bai Jamjuree"/>
              <a:cs typeface="Bai Jamjuree"/>
              <a:sym typeface="Bai Jamjuree"/>
            </a:endParaRPr>
          </a:p>
        </p:txBody>
      </p:sp>
      <p:sp>
        <p:nvSpPr>
          <p:cNvPr id="1353" name="Google Shape;1353;p37"/>
          <p:cNvSpPr txBox="1"/>
          <p:nvPr/>
        </p:nvSpPr>
        <p:spPr>
          <a:xfrm>
            <a:off x="713325" y="1486075"/>
            <a:ext cx="1941300" cy="599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rgbClr val="FFFFFF"/>
                </a:solidFill>
                <a:latin typeface="Bai Jamjuree"/>
                <a:ea typeface="Bai Jamjuree"/>
                <a:cs typeface="Bai Jamjuree"/>
                <a:sym typeface="Bai Jamjuree"/>
              </a:rPr>
              <a:t>CURRENT SITUATION</a:t>
            </a:r>
            <a:endParaRPr b="1" sz="1800">
              <a:solidFill>
                <a:srgbClr val="FFFFFF"/>
              </a:solidFill>
              <a:latin typeface="Bai Jamjuree"/>
              <a:ea typeface="Bai Jamjuree"/>
              <a:cs typeface="Bai Jamjuree"/>
              <a:sym typeface="Bai Jamjuree"/>
            </a:endParaRPr>
          </a:p>
        </p:txBody>
      </p:sp>
      <p:sp>
        <p:nvSpPr>
          <p:cNvPr id="1354" name="Google Shape;1354;p37"/>
          <p:cNvSpPr txBox="1"/>
          <p:nvPr/>
        </p:nvSpPr>
        <p:spPr>
          <a:xfrm>
            <a:off x="713325" y="3834897"/>
            <a:ext cx="1941300" cy="5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Earth is the third planet from the Sun</a:t>
            </a:r>
            <a:endParaRPr>
              <a:solidFill>
                <a:srgbClr val="FFFFFF"/>
              </a:solidFill>
              <a:latin typeface="Anaheim"/>
              <a:ea typeface="Anaheim"/>
              <a:cs typeface="Anaheim"/>
              <a:sym typeface="Anaheim"/>
            </a:endParaRPr>
          </a:p>
        </p:txBody>
      </p:sp>
      <p:sp>
        <p:nvSpPr>
          <p:cNvPr id="1355" name="Google Shape;1355;p37"/>
          <p:cNvSpPr txBox="1"/>
          <p:nvPr/>
        </p:nvSpPr>
        <p:spPr>
          <a:xfrm>
            <a:off x="713325" y="3526121"/>
            <a:ext cx="1941300" cy="412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rgbClr val="FFFFFF"/>
                </a:solidFill>
                <a:latin typeface="Bai Jamjuree"/>
                <a:ea typeface="Bai Jamjuree"/>
                <a:cs typeface="Bai Jamjuree"/>
                <a:sym typeface="Bai Jamjuree"/>
              </a:rPr>
              <a:t>EARTH</a:t>
            </a:r>
            <a:endParaRPr b="1" sz="1800">
              <a:solidFill>
                <a:srgbClr val="FFFFFF"/>
              </a:solidFill>
              <a:latin typeface="Bai Jamjuree"/>
              <a:ea typeface="Bai Jamjuree"/>
              <a:cs typeface="Bai Jamjuree"/>
              <a:sym typeface="Bai Jamjuree"/>
            </a:endParaRPr>
          </a:p>
        </p:txBody>
      </p:sp>
      <p:sp>
        <p:nvSpPr>
          <p:cNvPr id="1356" name="Google Shape;1356;p37"/>
          <p:cNvSpPr txBox="1"/>
          <p:nvPr/>
        </p:nvSpPr>
        <p:spPr>
          <a:xfrm>
            <a:off x="4567038" y="1387302"/>
            <a:ext cx="3715500" cy="1446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4500">
                <a:solidFill>
                  <a:srgbClr val="9961FF"/>
                </a:solidFill>
                <a:latin typeface="Bai Jamjuree"/>
                <a:ea typeface="Bai Jamjuree"/>
                <a:cs typeface="Bai Jamjuree"/>
                <a:sym typeface="Bai Jamjuree"/>
              </a:rPr>
              <a:t>OUR PROBLEMS</a:t>
            </a:r>
            <a:endParaRPr b="1" sz="4500">
              <a:solidFill>
                <a:srgbClr val="9961FF"/>
              </a:solidFill>
              <a:latin typeface="Bai Jamjuree"/>
              <a:ea typeface="Bai Jamjuree"/>
              <a:cs typeface="Bai Jamjuree"/>
              <a:sym typeface="Bai Jamjuree"/>
            </a:endParaRPr>
          </a:p>
        </p:txBody>
      </p:sp>
      <p:grpSp>
        <p:nvGrpSpPr>
          <p:cNvPr id="1357" name="Google Shape;1357;p37"/>
          <p:cNvGrpSpPr/>
          <p:nvPr/>
        </p:nvGrpSpPr>
        <p:grpSpPr>
          <a:xfrm>
            <a:off x="575207" y="4558925"/>
            <a:ext cx="495335" cy="99300"/>
            <a:chOff x="7888719" y="489850"/>
            <a:chExt cx="495335" cy="99300"/>
          </a:xfrm>
        </p:grpSpPr>
        <p:sp>
          <p:nvSpPr>
            <p:cNvPr id="1358" name="Google Shape;1358;p37"/>
            <p:cNvSpPr/>
            <p:nvPr/>
          </p:nvSpPr>
          <p:spPr>
            <a:xfrm flipH="1">
              <a:off x="7888719"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7"/>
            <p:cNvSpPr/>
            <p:nvPr/>
          </p:nvSpPr>
          <p:spPr>
            <a:xfrm flipH="1">
              <a:off x="8086737"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7"/>
            <p:cNvSpPr/>
            <p:nvPr/>
          </p:nvSpPr>
          <p:spPr>
            <a:xfrm flipH="1">
              <a:off x="8284754"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 name="Google Shape;1361;p37"/>
          <p:cNvGrpSpPr/>
          <p:nvPr/>
        </p:nvGrpSpPr>
        <p:grpSpPr>
          <a:xfrm>
            <a:off x="7935532" y="993025"/>
            <a:ext cx="495335" cy="99300"/>
            <a:chOff x="7888719" y="489850"/>
            <a:chExt cx="495335" cy="99300"/>
          </a:xfrm>
        </p:grpSpPr>
        <p:sp>
          <p:nvSpPr>
            <p:cNvPr id="1362" name="Google Shape;1362;p37"/>
            <p:cNvSpPr/>
            <p:nvPr/>
          </p:nvSpPr>
          <p:spPr>
            <a:xfrm flipH="1">
              <a:off x="7888719"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7"/>
            <p:cNvSpPr/>
            <p:nvPr/>
          </p:nvSpPr>
          <p:spPr>
            <a:xfrm flipH="1">
              <a:off x="8086737"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7"/>
            <p:cNvSpPr/>
            <p:nvPr/>
          </p:nvSpPr>
          <p:spPr>
            <a:xfrm flipH="1">
              <a:off x="8284754" y="489850"/>
              <a:ext cx="99300" cy="99300"/>
            </a:xfrm>
            <a:prstGeom prst="mathPlus">
              <a:avLst>
                <a:gd fmla="val 23520" name="adj1"/>
              </a:avLst>
            </a:prstGeom>
            <a:gradFill>
              <a:gsLst>
                <a:gs pos="0">
                  <a:schemeClr val="dk2"/>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5" name="Google Shape;1365;p37"/>
          <p:cNvSpPr txBox="1"/>
          <p:nvPr/>
        </p:nvSpPr>
        <p:spPr>
          <a:xfrm>
            <a:off x="2640181" y="2870249"/>
            <a:ext cx="1562400" cy="809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5000">
                <a:solidFill>
                  <a:schemeClr val="lt1"/>
                </a:solidFill>
                <a:latin typeface="Bai Jamjuree"/>
                <a:ea typeface="Bai Jamjuree"/>
                <a:cs typeface="Bai Jamjuree"/>
                <a:sym typeface="Bai Jamjuree"/>
              </a:rPr>
              <a:t>02</a:t>
            </a:r>
            <a:endParaRPr b="1" sz="5000">
              <a:solidFill>
                <a:schemeClr val="lt1"/>
              </a:solidFill>
              <a:latin typeface="Bai Jamjuree"/>
              <a:ea typeface="Bai Jamjuree"/>
              <a:cs typeface="Bai Jamjuree"/>
              <a:sym typeface="Bai Jamjuree"/>
            </a:endParaRPr>
          </a:p>
        </p:txBody>
      </p:sp>
      <p:sp>
        <p:nvSpPr>
          <p:cNvPr id="1366" name="Google Shape;1366;p37"/>
          <p:cNvSpPr txBox="1"/>
          <p:nvPr/>
        </p:nvSpPr>
        <p:spPr>
          <a:xfrm>
            <a:off x="2640181" y="3834897"/>
            <a:ext cx="1941300" cy="5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Despite being red, Mars is a cold planet</a:t>
            </a:r>
            <a:endParaRPr>
              <a:solidFill>
                <a:srgbClr val="FFFFFF"/>
              </a:solidFill>
              <a:latin typeface="Anaheim"/>
              <a:ea typeface="Anaheim"/>
              <a:cs typeface="Anaheim"/>
              <a:sym typeface="Anaheim"/>
            </a:endParaRPr>
          </a:p>
        </p:txBody>
      </p:sp>
      <p:sp>
        <p:nvSpPr>
          <p:cNvPr id="1367" name="Google Shape;1367;p37"/>
          <p:cNvSpPr txBox="1"/>
          <p:nvPr/>
        </p:nvSpPr>
        <p:spPr>
          <a:xfrm>
            <a:off x="2640181" y="3526121"/>
            <a:ext cx="1941300" cy="412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rgbClr val="FFFFFF"/>
                </a:solidFill>
                <a:latin typeface="Bai Jamjuree"/>
                <a:ea typeface="Bai Jamjuree"/>
                <a:cs typeface="Bai Jamjuree"/>
                <a:sym typeface="Bai Jamjuree"/>
              </a:rPr>
              <a:t>MARS</a:t>
            </a:r>
            <a:endParaRPr b="1" sz="1800">
              <a:solidFill>
                <a:srgbClr val="FFFFFF"/>
              </a:solidFill>
              <a:latin typeface="Bai Jamjuree"/>
              <a:ea typeface="Bai Jamjuree"/>
              <a:cs typeface="Bai Jamjuree"/>
              <a:sym typeface="Bai Jamjuree"/>
            </a:endParaRPr>
          </a:p>
        </p:txBody>
      </p:sp>
      <p:sp>
        <p:nvSpPr>
          <p:cNvPr id="1368" name="Google Shape;1368;p37"/>
          <p:cNvSpPr txBox="1"/>
          <p:nvPr/>
        </p:nvSpPr>
        <p:spPr>
          <a:xfrm>
            <a:off x="4567038" y="2870249"/>
            <a:ext cx="1562400" cy="809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5000">
                <a:solidFill>
                  <a:schemeClr val="lt1"/>
                </a:solidFill>
                <a:latin typeface="Bai Jamjuree"/>
                <a:ea typeface="Bai Jamjuree"/>
                <a:cs typeface="Bai Jamjuree"/>
                <a:sym typeface="Bai Jamjuree"/>
              </a:rPr>
              <a:t>03</a:t>
            </a:r>
            <a:endParaRPr b="1" sz="5000">
              <a:solidFill>
                <a:schemeClr val="lt1"/>
              </a:solidFill>
              <a:latin typeface="Bai Jamjuree"/>
              <a:ea typeface="Bai Jamjuree"/>
              <a:cs typeface="Bai Jamjuree"/>
              <a:sym typeface="Bai Jamjuree"/>
            </a:endParaRPr>
          </a:p>
        </p:txBody>
      </p:sp>
      <p:sp>
        <p:nvSpPr>
          <p:cNvPr id="1369" name="Google Shape;1369;p37"/>
          <p:cNvSpPr txBox="1"/>
          <p:nvPr/>
        </p:nvSpPr>
        <p:spPr>
          <a:xfrm>
            <a:off x="4567038" y="3834897"/>
            <a:ext cx="1941300" cy="5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Mercury</a:t>
            </a:r>
            <a:r>
              <a:rPr lang="en">
                <a:solidFill>
                  <a:srgbClr val="FFFFFF"/>
                </a:solidFill>
                <a:latin typeface="Anaheim"/>
                <a:ea typeface="Anaheim"/>
                <a:cs typeface="Anaheim"/>
                <a:sym typeface="Anaheim"/>
              </a:rPr>
              <a:t> is the smallest planet of them all</a:t>
            </a:r>
            <a:endParaRPr>
              <a:solidFill>
                <a:srgbClr val="FFFFFF"/>
              </a:solidFill>
              <a:latin typeface="Anaheim"/>
              <a:ea typeface="Anaheim"/>
              <a:cs typeface="Anaheim"/>
              <a:sym typeface="Anaheim"/>
            </a:endParaRPr>
          </a:p>
        </p:txBody>
      </p:sp>
      <p:sp>
        <p:nvSpPr>
          <p:cNvPr id="1370" name="Google Shape;1370;p37"/>
          <p:cNvSpPr txBox="1"/>
          <p:nvPr/>
        </p:nvSpPr>
        <p:spPr>
          <a:xfrm>
            <a:off x="4567038" y="3526121"/>
            <a:ext cx="1941300" cy="412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rgbClr val="FFFFFF"/>
                </a:solidFill>
                <a:latin typeface="Bai Jamjuree"/>
                <a:ea typeface="Bai Jamjuree"/>
                <a:cs typeface="Bai Jamjuree"/>
                <a:sym typeface="Bai Jamjuree"/>
              </a:rPr>
              <a:t>MERCURY</a:t>
            </a:r>
            <a:endParaRPr b="1" sz="1800">
              <a:solidFill>
                <a:srgbClr val="FFFFFF"/>
              </a:solidFill>
              <a:latin typeface="Bai Jamjuree"/>
              <a:ea typeface="Bai Jamjuree"/>
              <a:cs typeface="Bai Jamjuree"/>
              <a:sym typeface="Bai Jamjuree"/>
            </a:endParaRPr>
          </a:p>
        </p:txBody>
      </p:sp>
      <p:sp>
        <p:nvSpPr>
          <p:cNvPr id="1371" name="Google Shape;1371;p37"/>
          <p:cNvSpPr txBox="1"/>
          <p:nvPr/>
        </p:nvSpPr>
        <p:spPr>
          <a:xfrm>
            <a:off x="6493894" y="2870249"/>
            <a:ext cx="1562400" cy="809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5000">
                <a:solidFill>
                  <a:schemeClr val="lt1"/>
                </a:solidFill>
                <a:latin typeface="Bai Jamjuree"/>
                <a:ea typeface="Bai Jamjuree"/>
                <a:cs typeface="Bai Jamjuree"/>
                <a:sym typeface="Bai Jamjuree"/>
              </a:rPr>
              <a:t>04</a:t>
            </a:r>
            <a:endParaRPr b="1" sz="5000">
              <a:solidFill>
                <a:schemeClr val="lt1"/>
              </a:solidFill>
              <a:latin typeface="Bai Jamjuree"/>
              <a:ea typeface="Bai Jamjuree"/>
              <a:cs typeface="Bai Jamjuree"/>
              <a:sym typeface="Bai Jamjuree"/>
            </a:endParaRPr>
          </a:p>
        </p:txBody>
      </p:sp>
      <p:sp>
        <p:nvSpPr>
          <p:cNvPr id="1372" name="Google Shape;1372;p37"/>
          <p:cNvSpPr txBox="1"/>
          <p:nvPr/>
        </p:nvSpPr>
        <p:spPr>
          <a:xfrm>
            <a:off x="6493894" y="3834897"/>
            <a:ext cx="1941300" cy="5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Anaheim"/>
                <a:ea typeface="Anaheim"/>
                <a:cs typeface="Anaheim"/>
                <a:sym typeface="Anaheim"/>
              </a:rPr>
              <a:t>Saturn is a gas giant and has several rings</a:t>
            </a:r>
            <a:endParaRPr>
              <a:solidFill>
                <a:srgbClr val="FFFFFF"/>
              </a:solidFill>
              <a:latin typeface="Anaheim"/>
              <a:ea typeface="Anaheim"/>
              <a:cs typeface="Anaheim"/>
              <a:sym typeface="Anaheim"/>
            </a:endParaRPr>
          </a:p>
        </p:txBody>
      </p:sp>
      <p:sp>
        <p:nvSpPr>
          <p:cNvPr id="1373" name="Google Shape;1373;p37"/>
          <p:cNvSpPr txBox="1"/>
          <p:nvPr/>
        </p:nvSpPr>
        <p:spPr>
          <a:xfrm>
            <a:off x="6493894" y="3526121"/>
            <a:ext cx="1941300" cy="412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800">
                <a:solidFill>
                  <a:srgbClr val="FFFFFF"/>
                </a:solidFill>
                <a:latin typeface="Bai Jamjuree"/>
                <a:ea typeface="Bai Jamjuree"/>
                <a:cs typeface="Bai Jamjuree"/>
                <a:sym typeface="Bai Jamjuree"/>
              </a:rPr>
              <a:t>SATURN</a:t>
            </a:r>
            <a:endParaRPr b="1" sz="1800">
              <a:solidFill>
                <a:srgbClr val="FFFFFF"/>
              </a:solidFill>
              <a:latin typeface="Bai Jamjuree"/>
              <a:ea typeface="Bai Jamjuree"/>
              <a:cs typeface="Bai Jamjuree"/>
              <a:sym typeface="Bai Jamjuree"/>
            </a:endParaRPr>
          </a:p>
        </p:txBody>
      </p:sp>
      <p:grpSp>
        <p:nvGrpSpPr>
          <p:cNvPr id="1374" name="Google Shape;1374;p37"/>
          <p:cNvGrpSpPr/>
          <p:nvPr/>
        </p:nvGrpSpPr>
        <p:grpSpPr>
          <a:xfrm>
            <a:off x="3585246" y="1577975"/>
            <a:ext cx="789679" cy="1064653"/>
            <a:chOff x="3585246" y="1601410"/>
            <a:chExt cx="789679" cy="1064653"/>
          </a:xfrm>
        </p:grpSpPr>
        <p:grpSp>
          <p:nvGrpSpPr>
            <p:cNvPr id="1375" name="Google Shape;1375;p37"/>
            <p:cNvGrpSpPr/>
            <p:nvPr/>
          </p:nvGrpSpPr>
          <p:grpSpPr>
            <a:xfrm>
              <a:off x="3656267" y="1672431"/>
              <a:ext cx="718658" cy="993633"/>
              <a:chOff x="-38129425" y="3222550"/>
              <a:chExt cx="228450" cy="315850"/>
            </a:xfrm>
          </p:grpSpPr>
          <p:sp>
            <p:nvSpPr>
              <p:cNvPr id="1376" name="Google Shape;1376;p37"/>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7"/>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gradFill>
                <a:gsLst>
                  <a:gs pos="0">
                    <a:srgbClr val="7041D6">
                      <a:alpha val="37647"/>
                    </a:srgbClr>
                  </a:gs>
                  <a:gs pos="100000">
                    <a:srgbClr val="F80E77">
                      <a:alpha val="4000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 name="Google Shape;1378;p37"/>
            <p:cNvGrpSpPr/>
            <p:nvPr/>
          </p:nvGrpSpPr>
          <p:grpSpPr>
            <a:xfrm>
              <a:off x="3585246" y="1601410"/>
              <a:ext cx="718658" cy="993633"/>
              <a:chOff x="-38129425" y="3222550"/>
              <a:chExt cx="228450" cy="315850"/>
            </a:xfrm>
          </p:grpSpPr>
          <p:sp>
            <p:nvSpPr>
              <p:cNvPr id="1379" name="Google Shape;1379;p37"/>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7"/>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gradFill>
                <a:gsLst>
                  <a:gs pos="0">
                    <a:schemeClr val="lt1"/>
                  </a:gs>
                  <a:gs pos="100000">
                    <a:srgbClr val="F80E77"/>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name="Road Construction Thesis Defense by Slidesgo">
  <a:themeElements>
    <a:clrScheme name="Simple Light">
      <a:dk1>
        <a:srgbClr val="FFFFFF"/>
      </a:dk1>
      <a:lt1>
        <a:srgbClr val="9961FF"/>
      </a:lt1>
      <a:dk2>
        <a:srgbClr val="FF4799"/>
      </a:dk2>
      <a:lt2>
        <a:srgbClr val="FFC329"/>
      </a:lt2>
      <a:accent1>
        <a:srgbClr val="0F0F0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